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214562"/>
            <a:ext cx="784860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72" y="260648"/>
            <a:ext cx="6931656" cy="636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64205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96169"/>
            <a:ext cx="11296650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28201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620688"/>
            <a:ext cx="11363325" cy="5997556"/>
            <a:chOff x="414337" y="620688"/>
            <a:chExt cx="11363325" cy="5997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620688"/>
              <a:ext cx="1136332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89784" y="2708920"/>
              <a:ext cx="5212432" cy="39093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340768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6832"/>
            <a:ext cx="1122045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002093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924944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344885"/>
            <a:ext cx="114585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57350"/>
            <a:ext cx="114490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268760"/>
            <a:ext cx="11372850" cy="5471512"/>
            <a:chOff x="409575" y="1268760"/>
            <a:chExt cx="11372850" cy="5471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565785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911222"/>
              <a:ext cx="11372850" cy="3829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904360" y="4101456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43672" y="5063005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00456" y="5063005"/>
            <a:ext cx="14401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91120"/>
            <a:ext cx="6984776" cy="584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605087"/>
            <a:ext cx="10629900" cy="164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08888" y="3536440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9737"/>
            <a:ext cx="1081087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370245"/>
            <a:ext cx="10513168" cy="20749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81162"/>
            <a:ext cx="108299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428999"/>
            <a:ext cx="10023474" cy="22322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43062"/>
            <a:ext cx="107727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00808"/>
            <a:ext cx="107251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450352"/>
            <a:ext cx="10297144" cy="2930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484784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84904" y="1484784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38216" y="2460144"/>
            <a:ext cx="32303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50232" y="4353973"/>
            <a:ext cx="32303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84904" y="5317896"/>
            <a:ext cx="18474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62087"/>
            <a:ext cx="112966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684536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3632832"/>
            <a:ext cx="13681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6712" y="4593320"/>
            <a:ext cx="20609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268760"/>
            <a:ext cx="96678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930085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268760"/>
            <a:ext cx="11315700" cy="5452096"/>
            <a:chOff x="438150" y="1268760"/>
            <a:chExt cx="11315700" cy="5452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1131570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091831"/>
              <a:ext cx="5619750" cy="3629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2218117"/>
            <a:ext cx="6480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2025-11-15T06:19:09Z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