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133725"/>
            <a:ext cx="115824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349"/>
            <a:ext cx="11296650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18117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720105"/>
            <a:ext cx="11334750" cy="5949255"/>
            <a:chOff x="428625" y="720105"/>
            <a:chExt cx="11334750" cy="59492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720105"/>
              <a:ext cx="11334750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9656" y="1607822"/>
              <a:ext cx="5976664" cy="50615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844824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1012" y="1268760"/>
            <a:ext cx="11229975" cy="5472608"/>
            <a:chOff x="481012" y="1268760"/>
            <a:chExt cx="11229975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012" y="1268760"/>
              <a:ext cx="11229975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007568"/>
              <a:ext cx="10248900" cy="3733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2290125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581977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848569"/>
            <a:ext cx="113347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68513"/>
            <a:ext cx="6120680" cy="650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57200" y="1474432"/>
            <a:ext cx="11277600" cy="5122920"/>
            <a:chOff x="457200" y="1412776"/>
            <a:chExt cx="11277600" cy="51229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412776"/>
              <a:ext cx="11277600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0125" y="2204864"/>
              <a:ext cx="10687050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95375" y="3080080"/>
              <a:ext cx="10639425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76337" y="3838238"/>
              <a:ext cx="5238750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8712" y="4598364"/>
              <a:ext cx="6057900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03945" y="5252760"/>
              <a:ext cx="6581775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03945" y="5964196"/>
              <a:ext cx="6124575" cy="5715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560496" y="3212976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268760"/>
            <a:ext cx="11315700" cy="5517232"/>
            <a:chOff x="438150" y="1340768"/>
            <a:chExt cx="11315700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1340768"/>
              <a:ext cx="11315700" cy="3695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5200650"/>
              <a:ext cx="7705725" cy="1657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16480" y="1282013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56792"/>
            <a:ext cx="111633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0"/>
            <a:ext cx="5686425" cy="161925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35360" y="1619251"/>
            <a:ext cx="10801200" cy="5087918"/>
            <a:chOff x="263352" y="1619250"/>
            <a:chExt cx="11466685" cy="54013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619250"/>
              <a:ext cx="9324975" cy="942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1962" y="2562225"/>
              <a:ext cx="11268075" cy="714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9658" y="3356992"/>
              <a:ext cx="10648950" cy="7239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3933" y="4149080"/>
              <a:ext cx="10734675" cy="657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2983" y="4869160"/>
              <a:ext cx="10715625" cy="7334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81558" y="5661248"/>
              <a:ext cx="10687050" cy="7524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33933" y="6420570"/>
              <a:ext cx="2495550" cy="60007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9408368" y="2455461"/>
            <a:ext cx="12961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349456" y="3247941"/>
            <a:ext cx="25142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349456" y="4665464"/>
            <a:ext cx="121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8725616" y="5409176"/>
            <a:ext cx="19788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688" r="11044"/>
          <a:stretch/>
        </p:blipFill>
        <p:spPr>
          <a:xfrm>
            <a:off x="3503713" y="234726"/>
            <a:ext cx="4752528" cy="638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33537"/>
            <a:ext cx="1091565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573016"/>
            <a:ext cx="10369152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90675"/>
            <a:ext cx="1069657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429000"/>
            <a:ext cx="10297144" cy="20162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844824"/>
            <a:ext cx="10734675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789040"/>
            <a:ext cx="8352928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64171"/>
            <a:ext cx="11404202" cy="3837037"/>
            <a:chOff x="335360" y="1340768"/>
            <a:chExt cx="11404202" cy="38370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8763000" cy="85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2348880"/>
              <a:ext cx="11287125" cy="2828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976320" y="2460091"/>
            <a:ext cx="24482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80703"/>
            <a:ext cx="1138237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408696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76520" y="2408696"/>
            <a:ext cx="8786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4424" y="3437659"/>
            <a:ext cx="1991216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16280" y="3465576"/>
            <a:ext cx="151216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90537" y="1545375"/>
            <a:ext cx="11253787" cy="4691937"/>
            <a:chOff x="490537" y="1340768"/>
            <a:chExt cx="11253787" cy="4691937"/>
          </a:xfrm>
        </p:grpSpPr>
        <p:grpSp>
          <p:nvGrpSpPr>
            <p:cNvPr id="8" name="组合 7"/>
            <p:cNvGrpSpPr/>
            <p:nvPr/>
          </p:nvGrpSpPr>
          <p:grpSpPr>
            <a:xfrm>
              <a:off x="490537" y="1340768"/>
              <a:ext cx="11222087" cy="3024336"/>
              <a:chOff x="490537" y="1340768"/>
              <a:chExt cx="11222087" cy="3024336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490537" y="1340768"/>
                <a:ext cx="11222087" cy="2232248"/>
                <a:chOff x="490537" y="1340768"/>
                <a:chExt cx="11222087" cy="2232248"/>
              </a:xfrm>
            </p:grpSpPr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90537" y="1340768"/>
                  <a:ext cx="11210925" cy="609600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061311" y="2047503"/>
                  <a:ext cx="10620375" cy="733425"/>
                </a:xfrm>
                <a:prstGeom prst="rect">
                  <a:avLst/>
                </a:prstGeom>
              </p:spPr>
            </p:pic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16049" y="2906266"/>
                  <a:ext cx="10696575" cy="666750"/>
                </a:xfrm>
                <a:prstGeom prst="rect">
                  <a:avLst/>
                </a:prstGeom>
              </p:spPr>
            </p:pic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90612" y="3717404"/>
                <a:ext cx="10610850" cy="647700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47749" y="4498817"/>
              <a:ext cx="10696575" cy="7524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16049" y="5385005"/>
              <a:ext cx="3238500" cy="647700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2063552" y="2247934"/>
            <a:ext cx="26642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415840" y="4722910"/>
            <a:ext cx="40087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166" y="1196752"/>
            <a:ext cx="602932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2912318"/>
            <a:ext cx="113157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0" y="1196752"/>
            <a:ext cx="52197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09725"/>
            <a:ext cx="1125855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636912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268760"/>
            <a:ext cx="11325225" cy="553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132856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2025-11-15T06:27:24Z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