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962275"/>
            <a:ext cx="58197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69923"/>
            <a:ext cx="116014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2783205"/>
            <a:ext cx="48672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775"/>
            <a:ext cx="116109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1653184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2708920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36560" y="3733048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944" y="3661958"/>
            <a:ext cx="5202336" cy="307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81175"/>
            <a:ext cx="1163002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1736240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3711344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5900"/>
            <a:ext cx="11630025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52208" y="2972568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66494"/>
            <a:ext cx="11591925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1653184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1502"/>
            <a:ext cx="115633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940" y="3231835"/>
            <a:ext cx="6614120" cy="350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00808"/>
            <a:ext cx="111728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861048"/>
            <a:ext cx="136815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5392" y="4437112"/>
            <a:ext cx="781008" cy="2484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420888"/>
            <a:ext cx="6480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93752" y="2912752"/>
            <a:ext cx="6480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85848" y="4375792"/>
            <a:ext cx="6480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3468"/>
            <a:ext cx="112014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259018"/>
            <a:ext cx="13681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4464" y="3722058"/>
            <a:ext cx="94113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76425"/>
            <a:ext cx="11687175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620639"/>
            <a:ext cx="11572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1279" y="1412776"/>
            <a:ext cx="11616690" cy="5327476"/>
            <a:chOff x="331279" y="1430274"/>
            <a:chExt cx="11616690" cy="5327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1279" y="1430274"/>
              <a:ext cx="1155382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6094" y="4814650"/>
              <a:ext cx="11191875" cy="1943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55840" y="5301208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54816" y="5301208"/>
            <a:ext cx="147363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36360" y="5773614"/>
            <a:ext cx="9010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79016" y="6261294"/>
            <a:ext cx="9010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77708"/>
            <a:ext cx="112109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5931964"/>
            <a:ext cx="525658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23238"/>
            <a:ext cx="11153775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69263"/>
            <a:ext cx="4032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8600" y="3429000"/>
            <a:ext cx="83837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9987"/>
            <a:ext cx="115538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02592" y="2877320"/>
            <a:ext cx="6480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87936" y="3352808"/>
            <a:ext cx="22798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65760" y="4815848"/>
            <a:ext cx="190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2576" y="5291336"/>
            <a:ext cx="31832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6240" y="5291336"/>
            <a:ext cx="361667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62960" y="5779016"/>
            <a:ext cx="85657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060848"/>
            <a:ext cx="1094521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75120"/>
            <a:ext cx="10945216" cy="1106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96746"/>
            <a:ext cx="115443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5420"/>
            <a:ext cx="114204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279073"/>
            <a:ext cx="576064" cy="196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5672" y="2058093"/>
            <a:ext cx="576064" cy="196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3472" y="3262053"/>
            <a:ext cx="238512" cy="196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33352" y="3719253"/>
            <a:ext cx="238512" cy="196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05012" y="4008813"/>
            <a:ext cx="859140" cy="196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5727"/>
            <a:ext cx="11515725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174056"/>
            <a:ext cx="101531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8844"/>
            <a:ext cx="115443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819144"/>
            <a:ext cx="11028734" cy="24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47800"/>
            <a:ext cx="115919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2996952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0296" y="4557528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1137"/>
            <a:ext cx="116205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1814728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2838856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0662"/>
            <a:ext cx="116776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2805874"/>
            <a:ext cx="40957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3537"/>
            <a:ext cx="116205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71992" y="1653184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71992" y="3738016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86649"/>
            <a:ext cx="115157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29000"/>
            <a:ext cx="6442670" cy="330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9859"/>
            <a:ext cx="116205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1916832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2977536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2025-11-14T06:50:56Z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