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3076575"/>
            <a:ext cx="95250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16832"/>
            <a:ext cx="112014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85807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847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5775" y="1412776"/>
            <a:ext cx="11405939" cy="5297744"/>
            <a:chOff x="485775" y="1412776"/>
            <a:chExt cx="11405939" cy="5297744"/>
          </a:xfrm>
        </p:grpSpPr>
        <p:grpSp>
          <p:nvGrpSpPr>
            <p:cNvPr id="5" name="组合 4"/>
            <p:cNvGrpSpPr/>
            <p:nvPr/>
          </p:nvGrpSpPr>
          <p:grpSpPr>
            <a:xfrm>
              <a:off x="485775" y="1412776"/>
              <a:ext cx="11405939" cy="1200522"/>
              <a:chOff x="485775" y="1412776"/>
              <a:chExt cx="11405939" cy="120052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5775" y="1412776"/>
                <a:ext cx="11220450" cy="571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2464" y="2060848"/>
                <a:ext cx="1619250" cy="552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6603" y="2689870"/>
              <a:ext cx="1069657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5139" y="3501008"/>
              <a:ext cx="9077325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44699" y="4235177"/>
              <a:ext cx="6867525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5139" y="4976970"/>
              <a:ext cx="7753350" cy="17335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776520" y="206084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27695"/>
            <a:ext cx="114300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812" y="2643336"/>
            <a:ext cx="68103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61826"/>
            <a:ext cx="113633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28201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0460" y="1196752"/>
            <a:ext cx="11282164" cy="5530130"/>
            <a:chOff x="335360" y="1340768"/>
            <a:chExt cx="11282164" cy="553013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340768"/>
              <a:ext cx="1123950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2060848"/>
              <a:ext cx="1070610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2651398"/>
              <a:ext cx="1065847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3429000"/>
              <a:ext cx="10648950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4181075"/>
              <a:ext cx="5848350" cy="5429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6984" y="4902299"/>
              <a:ext cx="6877050" cy="5429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6984" y="5584279"/>
              <a:ext cx="7762875" cy="5810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6984" y="6299398"/>
              <a:ext cx="6905625" cy="57150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0560496" y="326475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1120"/>
            <a:ext cx="57912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013298"/>
            <a:ext cx="112776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340768"/>
            <a:ext cx="96869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57004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65016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35" y="1400944"/>
            <a:ext cx="56483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083396"/>
            <a:ext cx="11315700" cy="300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968208" y="4318541"/>
            <a:ext cx="28083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4800" y="5281709"/>
            <a:ext cx="28083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340768"/>
            <a:ext cx="11268075" cy="5223867"/>
            <a:chOff x="461962" y="1340768"/>
            <a:chExt cx="11268075" cy="52238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262" y="3068960"/>
              <a:ext cx="10772775" cy="3495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62125"/>
            <a:ext cx="107823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00476"/>
            <a:ext cx="8784976" cy="60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1671637"/>
            <a:ext cx="52673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893680"/>
            <a:ext cx="10297144" cy="2519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209800"/>
            <a:ext cx="1064895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013381"/>
            <a:ext cx="10153128" cy="15038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276872"/>
            <a:ext cx="107346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452562"/>
            <a:ext cx="9898310" cy="4875436"/>
            <a:chOff x="1055440" y="1452562"/>
            <a:chExt cx="9898310" cy="4875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8250" y="1452562"/>
              <a:ext cx="9715500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661248"/>
              <a:ext cx="9639300" cy="666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23368" y="5589240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72064" y="5589240"/>
            <a:ext cx="7043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80376" y="5589240"/>
            <a:ext cx="7043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11" y="1293108"/>
            <a:ext cx="1124902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241440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7592" y="3216800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2144" y="5169384"/>
            <a:ext cx="33123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624720"/>
            <a:ext cx="25202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3605427"/>
            <a:ext cx="25202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6480" y="3605427"/>
            <a:ext cx="151144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3584" y="4580787"/>
            <a:ext cx="151144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27672" y="3920864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433080"/>
            <a:ext cx="28083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00944" y="5359160"/>
            <a:ext cx="38995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88640"/>
            <a:ext cx="11391900" cy="6515841"/>
            <a:chOff x="479376" y="188640"/>
            <a:chExt cx="11391900" cy="65158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88640"/>
              <a:ext cx="59626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1628800"/>
              <a:ext cx="113919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7588" y="2322981"/>
              <a:ext cx="11229975" cy="438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1340768"/>
            <a:ext cx="106965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2025-11-15T05:22:03Z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