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081337"/>
            <a:ext cx="46291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5613" y="1268760"/>
            <a:ext cx="9680773" cy="533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72816"/>
            <a:ext cx="102965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0614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0486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743347"/>
            <a:ext cx="112680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543" y="2348880"/>
            <a:ext cx="5230911" cy="442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64205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62112"/>
            <a:ext cx="113061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7815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24025"/>
            <a:ext cx="111633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93441"/>
            <a:ext cx="6336704" cy="65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1066800"/>
            <a:ext cx="56197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04875" y="1340768"/>
            <a:ext cx="10473333" cy="5092352"/>
            <a:chOff x="904875" y="1340768"/>
            <a:chExt cx="10473333" cy="50923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4875" y="1340768"/>
              <a:ext cx="103822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2125" y="2060848"/>
              <a:ext cx="95250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7483" y="2839591"/>
              <a:ext cx="9610725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1293" y="3569196"/>
              <a:ext cx="953452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98179" y="4204692"/>
              <a:ext cx="955357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88653" y="5017715"/>
              <a:ext cx="9572625" cy="7048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83345" y="5747320"/>
              <a:ext cx="9505950" cy="6858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4223792" y="4952609"/>
            <a:ext cx="74888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51280" y="5720705"/>
            <a:ext cx="74888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6792"/>
            <a:ext cx="10487025" cy="474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1496976"/>
            <a:ext cx="7790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5952" y="2521104"/>
            <a:ext cx="89367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71664" y="5517232"/>
            <a:ext cx="25202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84784"/>
            <a:ext cx="104489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373264"/>
            <a:ext cx="74567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453384"/>
            <a:ext cx="33123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84784"/>
            <a:ext cx="103155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2401339"/>
            <a:ext cx="3744416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0520" y="3388891"/>
            <a:ext cx="10288088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0520" y="4400827"/>
            <a:ext cx="10288088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0520" y="5400571"/>
            <a:ext cx="395138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4066" y="908720"/>
            <a:ext cx="1049655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13432" y="28783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03544" y="3738317"/>
            <a:ext cx="10188456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03544" y="4750253"/>
            <a:ext cx="10188456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03544" y="5725613"/>
            <a:ext cx="3300368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84784"/>
            <a:ext cx="105060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71962" y="4437112"/>
            <a:ext cx="579664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9475" y="5436856"/>
            <a:ext cx="579664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56792"/>
            <a:ext cx="94869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847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43711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9737"/>
            <a:ext cx="111918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6490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124744"/>
            <a:ext cx="111918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412776"/>
            <a:ext cx="9239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744588"/>
            <a:ext cx="11239500" cy="4348708"/>
            <a:chOff x="476250" y="1484784"/>
            <a:chExt cx="11239500" cy="43487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484784"/>
              <a:ext cx="112395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356992"/>
              <a:ext cx="5734050" cy="2476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171406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502642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2025-11-15T03:34:27Z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