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3071812"/>
            <a:ext cx="95916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9376" y="1404342"/>
            <a:ext cx="11406187" cy="5048994"/>
            <a:chOff x="479376" y="1404342"/>
            <a:chExt cx="11406187" cy="5048994"/>
          </a:xfrm>
        </p:grpSpPr>
        <p:grpSp>
          <p:nvGrpSpPr>
            <p:cNvPr id="5" name="组合 4"/>
            <p:cNvGrpSpPr/>
            <p:nvPr/>
          </p:nvGrpSpPr>
          <p:grpSpPr>
            <a:xfrm>
              <a:off x="479376" y="1404342"/>
              <a:ext cx="11406187" cy="1420738"/>
              <a:chOff x="479376" y="1340768"/>
              <a:chExt cx="11406187" cy="1420738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376" y="1340768"/>
                <a:ext cx="10544175" cy="5905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61538" y="2132856"/>
                <a:ext cx="1724025" cy="6286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700486"/>
              <a:ext cx="5524500" cy="37528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704512" y="214610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43112"/>
            <a:ext cx="113538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81012"/>
            <a:ext cx="6981825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9376" y="1556792"/>
            <a:ext cx="11282039" cy="4866878"/>
            <a:chOff x="479376" y="1586458"/>
            <a:chExt cx="11282039" cy="4866878"/>
          </a:xfrm>
        </p:grpSpPr>
        <p:grpSp>
          <p:nvGrpSpPr>
            <p:cNvPr id="5" name="组合 4"/>
            <p:cNvGrpSpPr/>
            <p:nvPr/>
          </p:nvGrpSpPr>
          <p:grpSpPr>
            <a:xfrm>
              <a:off x="479376" y="1586458"/>
              <a:ext cx="11282039" cy="1282055"/>
              <a:chOff x="479376" y="1412776"/>
              <a:chExt cx="11282039" cy="128205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376" y="1412776"/>
                <a:ext cx="10801350" cy="5905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6440" y="2132856"/>
                <a:ext cx="1704975" cy="5619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738586"/>
              <a:ext cx="6677025" cy="37147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560496" y="227687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66725" y="1340768"/>
            <a:ext cx="11282207" cy="5237162"/>
            <a:chOff x="466725" y="1412776"/>
            <a:chExt cx="11282207" cy="52371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412776"/>
              <a:ext cx="1125855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7275" y="2132856"/>
              <a:ext cx="10668000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1883" y="2924944"/>
              <a:ext cx="10677525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2357" y="3625974"/>
              <a:ext cx="10696575" cy="676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61883" y="4607792"/>
              <a:ext cx="4219575" cy="5334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1883" y="5296247"/>
              <a:ext cx="7067550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6682" y="6021288"/>
              <a:ext cx="7067550" cy="6286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560496" y="207410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624"/>
            <a:ext cx="5715000" cy="146685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1487" y="1627308"/>
            <a:ext cx="11249025" cy="4970044"/>
            <a:chOff x="471487" y="1627308"/>
            <a:chExt cx="11249025" cy="49700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537" y="1627308"/>
              <a:ext cx="11210925" cy="876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1487" y="2687248"/>
              <a:ext cx="11249025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3400" y="3489395"/>
              <a:ext cx="11125200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0062" y="4206198"/>
              <a:ext cx="11191875" cy="5238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4825" y="5031729"/>
              <a:ext cx="11182350" cy="552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90537" y="5940127"/>
              <a:ext cx="6810375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200275"/>
            <a:ext cx="11191875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132856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81012" y="1196752"/>
            <a:ext cx="11297807" cy="5587641"/>
            <a:chOff x="481012" y="1340768"/>
            <a:chExt cx="11297807" cy="55876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012" y="1340768"/>
              <a:ext cx="1122997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2512" y="2132856"/>
              <a:ext cx="10658475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76337" y="2890272"/>
              <a:ext cx="1053465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3949" y="3711696"/>
              <a:ext cx="10639425" cy="533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67969" y="4284720"/>
              <a:ext cx="10610850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3949" y="4951637"/>
              <a:ext cx="7610475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5981" y="5715328"/>
              <a:ext cx="7591425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76337" y="6366434"/>
              <a:ext cx="7639050" cy="5619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560496" y="119675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28800"/>
            <a:ext cx="111918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57004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268760"/>
            <a:ext cx="11353800" cy="5504284"/>
            <a:chOff x="419100" y="1268760"/>
            <a:chExt cx="11353800" cy="5504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268760"/>
              <a:ext cx="5648325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2924944"/>
              <a:ext cx="11353800" cy="3848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032104" y="4077072"/>
            <a:ext cx="15121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35976" y="5015856"/>
            <a:ext cx="15121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10568" y="5015856"/>
            <a:ext cx="15121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263240" y="5015856"/>
            <a:ext cx="20893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337160" y="5991216"/>
            <a:ext cx="2783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268760"/>
            <a:ext cx="10935692" cy="549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556792"/>
            <a:ext cx="101441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84784"/>
            <a:ext cx="106870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228850"/>
            <a:ext cx="10706100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023669"/>
            <a:ext cx="7056784" cy="768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00808"/>
            <a:ext cx="1068705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398544"/>
            <a:ext cx="10225136" cy="25507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0768"/>
            <a:ext cx="108775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772816"/>
            <a:ext cx="100012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00808"/>
            <a:ext cx="10706100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442253"/>
            <a:ext cx="10513168" cy="2430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33612"/>
            <a:ext cx="10820400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111589"/>
            <a:ext cx="10297144" cy="17575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09787"/>
            <a:ext cx="1122045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969632"/>
            <a:ext cx="259228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4824"/>
            <a:ext cx="1125855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71964" y="1775021"/>
            <a:ext cx="15481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3561885"/>
            <a:ext cx="32403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8008" y="4512861"/>
            <a:ext cx="32403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2806373"/>
            <a:ext cx="23762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7976" y="3757349"/>
            <a:ext cx="17377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052736"/>
            <a:ext cx="77914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81212"/>
            <a:ext cx="1126807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00209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2025-11-15T04:35:56Z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