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7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40" r:id="rId19"/>
    <p:sldId id="339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743200"/>
            <a:ext cx="792480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251858"/>
            <a:ext cx="11287125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0486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196752"/>
            <a:ext cx="112871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772816"/>
            <a:ext cx="101346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268760"/>
            <a:ext cx="11268075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643187"/>
            <a:ext cx="11172825" cy="157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56490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943" y="484609"/>
            <a:ext cx="5915025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57" y="1564729"/>
            <a:ext cx="113442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82" y="1556792"/>
            <a:ext cx="113347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57400"/>
            <a:ext cx="113061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627429"/>
            <a:ext cx="11391900" cy="4537875"/>
            <a:chOff x="400050" y="1339397"/>
            <a:chExt cx="11391900" cy="4537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339397"/>
              <a:ext cx="11391900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50" y="4229447"/>
              <a:ext cx="11239500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70892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76672"/>
            <a:ext cx="2562225" cy="7905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77355" y="1332166"/>
            <a:ext cx="11175229" cy="5459237"/>
            <a:chOff x="177355" y="1332166"/>
            <a:chExt cx="11679285" cy="57054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2177" r="2529"/>
            <a:stretch/>
          </p:blipFill>
          <p:spPr>
            <a:xfrm>
              <a:off x="292608" y="1332166"/>
              <a:ext cx="11564032" cy="5705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355" y="5126171"/>
              <a:ext cx="352425" cy="18859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930057" y="1810917"/>
            <a:ext cx="1038643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00982" y="2268117"/>
            <a:ext cx="226702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491782" y="2725317"/>
            <a:ext cx="25229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949107" y="2725317"/>
            <a:ext cx="25229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939082" y="3201567"/>
            <a:ext cx="500734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472482" y="3639717"/>
            <a:ext cx="500734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939082" y="4115967"/>
            <a:ext cx="500734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063948" y="4581127"/>
            <a:ext cx="496126" cy="2800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4440588" y="5030367"/>
            <a:ext cx="550807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5139232" y="5030367"/>
            <a:ext cx="500734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5015880" y="5481471"/>
            <a:ext cx="500734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6888088" y="6381328"/>
            <a:ext cx="1152128" cy="3147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99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19200"/>
            <a:ext cx="11353800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0486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8725" y="707210"/>
            <a:ext cx="973455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8159" y="1556792"/>
            <a:ext cx="4435682" cy="525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8615262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16757"/>
            <a:ext cx="2895600" cy="6000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38150" y="1983053"/>
            <a:ext cx="11346482" cy="4398275"/>
            <a:chOff x="438150" y="1334981"/>
            <a:chExt cx="11346482" cy="43982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1334981"/>
              <a:ext cx="1131570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7107" y="2043459"/>
              <a:ext cx="10677525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6264" y="2874654"/>
              <a:ext cx="6362700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99917" y="3648699"/>
              <a:ext cx="464820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26264" y="4360143"/>
              <a:ext cx="6334125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99917" y="5152231"/>
              <a:ext cx="5200650" cy="5810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560496" y="270892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28278" y="1491644"/>
            <a:ext cx="11287472" cy="4745668"/>
            <a:chOff x="428278" y="1340768"/>
            <a:chExt cx="11287472" cy="47456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340768"/>
              <a:ext cx="11239500" cy="504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537" y="1988840"/>
              <a:ext cx="11210925" cy="5524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0537" y="2684537"/>
              <a:ext cx="11210925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2925" y="3370709"/>
              <a:ext cx="11106150" cy="5143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6250" y="4075244"/>
              <a:ext cx="11239500" cy="5810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28278" y="4790363"/>
              <a:ext cx="11210925" cy="6286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28278" y="5505411"/>
              <a:ext cx="3686175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24744"/>
            <a:ext cx="68770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133600"/>
            <a:ext cx="1121092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14610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81012" y="1628800"/>
            <a:ext cx="11229975" cy="4327376"/>
            <a:chOff x="481012" y="1693912"/>
            <a:chExt cx="11229975" cy="43273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693912"/>
              <a:ext cx="11229975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461989"/>
              <a:ext cx="1035367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9088" y="3278088"/>
              <a:ext cx="10258425" cy="27432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560496" y="234888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3347" y="1596355"/>
            <a:ext cx="11148090" cy="4352925"/>
            <a:chOff x="353347" y="1844824"/>
            <a:chExt cx="11148090" cy="43529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0562" y="1844824"/>
              <a:ext cx="10810875" cy="4352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3347" y="2060848"/>
              <a:ext cx="337215" cy="1804556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3359696" y="1689662"/>
            <a:ext cx="1656184" cy="3275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35760" y="2174753"/>
            <a:ext cx="576064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162580" y="2174753"/>
            <a:ext cx="576064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450360" y="2174753"/>
            <a:ext cx="869776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850784" y="2174753"/>
            <a:ext cx="1141759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888384" y="3136778"/>
            <a:ext cx="2367856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086742" y="3622553"/>
            <a:ext cx="540653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888384" y="3613028"/>
            <a:ext cx="594718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486917" y="4101824"/>
            <a:ext cx="540653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303269" y="5064992"/>
            <a:ext cx="825179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3645023"/>
            <a:ext cx="1800200" cy="3722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326"/>
            <a:ext cx="50863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556792"/>
            <a:ext cx="112299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0" y="2780928"/>
            <a:ext cx="8452395" cy="393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7200" y="692696"/>
            <a:ext cx="11277600" cy="5976664"/>
            <a:chOff x="457200" y="620688"/>
            <a:chExt cx="11277600" cy="5976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620688"/>
              <a:ext cx="288607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1412776"/>
              <a:ext cx="11277600" cy="523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4213" y="2080270"/>
              <a:ext cx="10601325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4213" y="2939752"/>
              <a:ext cx="9448800" cy="36576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560496" y="214610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1233487"/>
            <a:ext cx="63150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44824"/>
            <a:ext cx="1125855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86618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2025-11-15T03:45:15Z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