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7" Type="http://schemas.openxmlformats.org/officeDocument/2006/relationships/image" Target="../media/image79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3" Type="http://schemas.openxmlformats.org/officeDocument/2006/relationships/image" Target="../media/image81.png"/><Relationship Id="rId7" Type="http://schemas.openxmlformats.org/officeDocument/2006/relationships/image" Target="../media/image85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Relationship Id="rId9" Type="http://schemas.openxmlformats.org/officeDocument/2006/relationships/image" Target="../media/image8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3" Type="http://schemas.openxmlformats.org/officeDocument/2006/relationships/image" Target="../media/image95.png"/><Relationship Id="rId7" Type="http://schemas.openxmlformats.org/officeDocument/2006/relationships/image" Target="../media/image99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8.png"/><Relationship Id="rId5" Type="http://schemas.openxmlformats.org/officeDocument/2006/relationships/image" Target="../media/image97.png"/><Relationship Id="rId10" Type="http://schemas.openxmlformats.org/officeDocument/2006/relationships/image" Target="../media/image102.png"/><Relationship Id="rId4" Type="http://schemas.openxmlformats.org/officeDocument/2006/relationships/image" Target="../media/image96.png"/><Relationship Id="rId9" Type="http://schemas.openxmlformats.org/officeDocument/2006/relationships/image" Target="../media/image101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3" Type="http://schemas.openxmlformats.org/officeDocument/2006/relationships/image" Target="../media/image104.png"/><Relationship Id="rId7" Type="http://schemas.openxmlformats.org/officeDocument/2006/relationships/image" Target="../media/image108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7.png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png"/><Relationship Id="rId3" Type="http://schemas.openxmlformats.org/officeDocument/2006/relationships/image" Target="../media/image111.png"/><Relationship Id="rId7" Type="http://schemas.openxmlformats.org/officeDocument/2006/relationships/image" Target="../media/image115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4.png"/><Relationship Id="rId5" Type="http://schemas.openxmlformats.org/officeDocument/2006/relationships/image" Target="../media/image113.png"/><Relationship Id="rId4" Type="http://schemas.openxmlformats.org/officeDocument/2006/relationships/image" Target="../media/image1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762250"/>
            <a:ext cx="11753850" cy="133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57200" y="1512790"/>
            <a:ext cx="11419781" cy="4724522"/>
            <a:chOff x="457200" y="1340768"/>
            <a:chExt cx="11419781" cy="472452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7200" y="1340768"/>
              <a:ext cx="11277600" cy="609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2132856"/>
              <a:ext cx="10677525" cy="5715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71464" y="2996952"/>
              <a:ext cx="6915150" cy="5905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71711" y="3789040"/>
              <a:ext cx="9648825" cy="6572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71464" y="4638650"/>
              <a:ext cx="8020050" cy="5905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71464" y="5493790"/>
              <a:ext cx="7486650" cy="571500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10704512" y="2348880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383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4784"/>
            <a:ext cx="11306175" cy="4857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3586269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869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00062" y="1412776"/>
            <a:ext cx="11191875" cy="5085211"/>
            <a:chOff x="500062" y="1340768"/>
            <a:chExt cx="11191875" cy="508521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0062" y="1340768"/>
              <a:ext cx="11191875" cy="609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3937" y="2204864"/>
              <a:ext cx="10668000" cy="6286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00137" y="3128962"/>
              <a:ext cx="10591800" cy="600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00137" y="4024485"/>
              <a:ext cx="6296025" cy="5238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10073" y="4920856"/>
              <a:ext cx="7581900" cy="5524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57685" y="5740179"/>
              <a:ext cx="7686675" cy="685800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10632504" y="1354021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51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812" y="692696"/>
            <a:ext cx="11382375" cy="1914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2780928"/>
            <a:ext cx="5629250" cy="3920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76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085975"/>
            <a:ext cx="11201400" cy="2686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060848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664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71487" y="1254274"/>
            <a:ext cx="11270599" cy="5415086"/>
            <a:chOff x="471487" y="1340768"/>
            <a:chExt cx="11270599" cy="5415086"/>
          </a:xfrm>
        </p:grpSpPr>
        <p:grpSp>
          <p:nvGrpSpPr>
            <p:cNvPr id="9" name="组合 8"/>
            <p:cNvGrpSpPr/>
            <p:nvPr/>
          </p:nvGrpSpPr>
          <p:grpSpPr>
            <a:xfrm>
              <a:off x="471487" y="1340768"/>
              <a:ext cx="11270599" cy="3874343"/>
              <a:chOff x="471487" y="1340768"/>
              <a:chExt cx="11270599" cy="3874343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471487" y="1340768"/>
                <a:ext cx="11250422" cy="1138039"/>
                <a:chOff x="471487" y="1340768"/>
                <a:chExt cx="11250422" cy="1138039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>
                <a:blip r:embed="rId2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>
                <a:xfrm>
                  <a:off x="471487" y="1340768"/>
                  <a:ext cx="11249025" cy="609600"/>
                </a:xfrm>
                <a:prstGeom prst="rect">
                  <a:avLst/>
                </a:prstGeom>
              </p:spPr>
            </p:pic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053909" y="1916832"/>
                  <a:ext cx="10668000" cy="561975"/>
                </a:xfrm>
                <a:prstGeom prst="rect">
                  <a:avLst/>
                </a:prstGeom>
              </p:spPr>
            </p:pic>
          </p:grpSp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55036" y="2520201"/>
                <a:ext cx="10687050" cy="638175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92009" y="3254370"/>
                <a:ext cx="10591800" cy="561975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140761" y="3948487"/>
                <a:ext cx="10601325" cy="561975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113986" y="4653136"/>
                <a:ext cx="2305050" cy="561975"/>
              </a:xfrm>
              <a:prstGeom prst="rect">
                <a:avLst/>
              </a:prstGeom>
            </p:spPr>
          </p:pic>
        </p:grp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40761" y="5373216"/>
              <a:ext cx="7581900" cy="58102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140761" y="6165304"/>
              <a:ext cx="8210550" cy="590550"/>
            </a:xfrm>
            <a:prstGeom prst="rect">
              <a:avLst/>
            </a:prstGeom>
          </p:spPr>
        </p:pic>
      </p:grpSp>
      <p:sp useBgFill="1">
        <p:nvSpPr>
          <p:cNvPr id="13" name="矩形 12"/>
          <p:cNvSpPr/>
          <p:nvPr/>
        </p:nvSpPr>
        <p:spPr>
          <a:xfrm>
            <a:off x="10560496" y="1858077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1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28800"/>
            <a:ext cx="113157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400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628800"/>
            <a:ext cx="11172825" cy="4648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1570045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125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700808"/>
            <a:ext cx="11191875" cy="4543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1700808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435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29208" y="1268985"/>
            <a:ext cx="10679360" cy="5457869"/>
            <a:chOff x="457200" y="1268760"/>
            <a:chExt cx="11299776" cy="5774943"/>
          </a:xfrm>
        </p:grpSpPr>
        <p:grpSp>
          <p:nvGrpSpPr>
            <p:cNvPr id="5" name="组合 4"/>
            <p:cNvGrpSpPr/>
            <p:nvPr/>
          </p:nvGrpSpPr>
          <p:grpSpPr>
            <a:xfrm>
              <a:off x="457200" y="1268760"/>
              <a:ext cx="11299776" cy="2016224"/>
              <a:chOff x="457200" y="1412776"/>
              <a:chExt cx="11299776" cy="201622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b="74800"/>
              <a:stretch/>
            </p:blipFill>
            <p:spPr>
              <a:xfrm>
                <a:off x="457200" y="1412776"/>
                <a:ext cx="11277600" cy="648072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t="39199" b="38401"/>
              <a:stretch/>
            </p:blipFill>
            <p:spPr>
              <a:xfrm>
                <a:off x="457200" y="2085189"/>
                <a:ext cx="11277600" cy="576064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t="78399"/>
              <a:stretch/>
            </p:blipFill>
            <p:spPr>
              <a:xfrm>
                <a:off x="479376" y="2873474"/>
                <a:ext cx="11277600" cy="555526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3472" y="3429000"/>
              <a:ext cx="8953500" cy="6000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55676" y="4220981"/>
              <a:ext cx="10401300" cy="5905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919536" y="5003437"/>
              <a:ext cx="3390900" cy="5619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355676" y="5718770"/>
              <a:ext cx="5791200" cy="59055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43472" y="6462678"/>
              <a:ext cx="10067925" cy="581025"/>
            </a:xfrm>
            <a:prstGeom prst="rect">
              <a:avLst/>
            </a:prstGeom>
          </p:spPr>
        </p:pic>
      </p:grpSp>
      <p:sp useBgFill="1">
        <p:nvSpPr>
          <p:cNvPr id="12" name="矩形 11"/>
          <p:cNvSpPr/>
          <p:nvPr/>
        </p:nvSpPr>
        <p:spPr>
          <a:xfrm>
            <a:off x="10056440" y="2578157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024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4914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12424" y="4568936"/>
            <a:ext cx="201622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9656" y="5580872"/>
            <a:ext cx="119988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09587" y="1556792"/>
            <a:ext cx="11172825" cy="4862264"/>
            <a:chOff x="509587" y="1268760"/>
            <a:chExt cx="11172825" cy="48622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9587" y="1268760"/>
              <a:ext cx="11172825" cy="561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66837" y="2074565"/>
              <a:ext cx="10315575" cy="6000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60774" y="3001144"/>
              <a:ext cx="5895975" cy="6096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442864" y="3812282"/>
              <a:ext cx="3429000" cy="5905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424112" y="4532362"/>
              <a:ext cx="9144000" cy="5905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442864" y="5445224"/>
              <a:ext cx="6457950" cy="685800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10560496" y="2348880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365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808" y="1527051"/>
            <a:ext cx="5791200" cy="143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" y="3183235"/>
            <a:ext cx="11363325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532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620688"/>
            <a:ext cx="7999136" cy="5786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67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772816"/>
            <a:ext cx="11210925" cy="3562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60496" y="2722173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607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9112" y="1280599"/>
            <a:ext cx="11153775" cy="5543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204864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653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52437" y="1412776"/>
            <a:ext cx="11287125" cy="5244033"/>
            <a:chOff x="452437" y="1412776"/>
            <a:chExt cx="11287125" cy="5244033"/>
          </a:xfrm>
        </p:grpSpPr>
        <p:grpSp>
          <p:nvGrpSpPr>
            <p:cNvPr id="5" name="组合 4"/>
            <p:cNvGrpSpPr/>
            <p:nvPr/>
          </p:nvGrpSpPr>
          <p:grpSpPr>
            <a:xfrm>
              <a:off x="452437" y="1412776"/>
              <a:ext cx="11287125" cy="3398862"/>
              <a:chOff x="452437" y="1412776"/>
              <a:chExt cx="11287125" cy="3398862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52437" y="1412776"/>
                <a:ext cx="11287125" cy="256222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919536" y="4221088"/>
                <a:ext cx="3476625" cy="590550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81112" y="5085184"/>
              <a:ext cx="10458450" cy="1571625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0488488" y="2362133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916832"/>
            <a:ext cx="1054417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291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40768"/>
            <a:ext cx="11249025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9225" y="3140968"/>
            <a:ext cx="9353550" cy="3543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60496" y="2290125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167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275" y="1647825"/>
            <a:ext cx="931545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82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52437" y="1412776"/>
            <a:ext cx="11315725" cy="5165258"/>
            <a:chOff x="452437" y="1412776"/>
            <a:chExt cx="11315725" cy="5165258"/>
          </a:xfrm>
        </p:grpSpPr>
        <p:grpSp>
          <p:nvGrpSpPr>
            <p:cNvPr id="5" name="组合 4"/>
            <p:cNvGrpSpPr/>
            <p:nvPr/>
          </p:nvGrpSpPr>
          <p:grpSpPr>
            <a:xfrm>
              <a:off x="452437" y="1412776"/>
              <a:ext cx="11315725" cy="2016224"/>
              <a:chOff x="452437" y="1412776"/>
              <a:chExt cx="11315725" cy="201622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52437" y="1412776"/>
                <a:ext cx="11287125" cy="6381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366837" y="2132856"/>
                <a:ext cx="10372725" cy="65722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443062" y="2867025"/>
                <a:ext cx="10325100" cy="561975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434008" y="3539480"/>
              <a:ext cx="10134600" cy="6096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428378" y="4379193"/>
              <a:ext cx="4019550" cy="5619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39634" y="5082609"/>
              <a:ext cx="7477125" cy="1495425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10680128" y="2852936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056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4867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00056" y="1428800"/>
            <a:ext cx="273630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272464" y="3477056"/>
            <a:ext cx="140476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60240" y="4476800"/>
            <a:ext cx="140476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567608" y="5517232"/>
            <a:ext cx="201622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71487" y="1196752"/>
            <a:ext cx="11268075" cy="5396036"/>
            <a:chOff x="471487" y="1340768"/>
            <a:chExt cx="11268075" cy="5396036"/>
          </a:xfrm>
        </p:grpSpPr>
        <p:grpSp>
          <p:nvGrpSpPr>
            <p:cNvPr id="4" name="组合 3"/>
            <p:cNvGrpSpPr/>
            <p:nvPr/>
          </p:nvGrpSpPr>
          <p:grpSpPr>
            <a:xfrm>
              <a:off x="471487" y="1340768"/>
              <a:ext cx="11249025" cy="1674862"/>
              <a:chOff x="471487" y="1340768"/>
              <a:chExt cx="11249025" cy="1674862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71487" y="1340768"/>
                <a:ext cx="11249025" cy="8953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199456" y="2348880"/>
                <a:ext cx="1362075" cy="66675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62062" y="3143250"/>
              <a:ext cx="10458450" cy="5715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69254" y="3717032"/>
              <a:ext cx="10334625" cy="6191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59729" y="4365104"/>
              <a:ext cx="10344150" cy="5619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43037" y="4941168"/>
              <a:ext cx="10277475" cy="58102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43037" y="5517232"/>
              <a:ext cx="10296525" cy="56197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75504" y="6165304"/>
              <a:ext cx="6486525" cy="571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6356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871537" y="1412776"/>
            <a:ext cx="10472738" cy="5006914"/>
            <a:chOff x="871537" y="1268760"/>
            <a:chExt cx="10472738" cy="500691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b="75873"/>
            <a:stretch/>
          </p:blipFill>
          <p:spPr>
            <a:xfrm>
              <a:off x="871537" y="1268760"/>
              <a:ext cx="10448925" cy="64807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/>
            <a:srcRect t="37531" b="35660"/>
            <a:stretch/>
          </p:blipFill>
          <p:spPr>
            <a:xfrm>
              <a:off x="871537" y="2060848"/>
              <a:ext cx="10448925" cy="72008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/>
            <a:srcRect t="77744"/>
            <a:stretch/>
          </p:blipFill>
          <p:spPr>
            <a:xfrm>
              <a:off x="871537" y="2903190"/>
              <a:ext cx="10448925" cy="59781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95350" y="3573016"/>
              <a:ext cx="10401300" cy="5238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71550" y="4206602"/>
              <a:ext cx="10325100" cy="5905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71550" y="4893036"/>
              <a:ext cx="10372725" cy="5905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74367" y="5751799"/>
              <a:ext cx="4781550" cy="523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79345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700808"/>
            <a:ext cx="105060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003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909637" y="1340768"/>
            <a:ext cx="8642747" cy="5362341"/>
            <a:chOff x="909637" y="1340768"/>
            <a:chExt cx="10581981" cy="656552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09637" y="1340768"/>
              <a:ext cx="10372725" cy="723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74240" y="2053782"/>
              <a:ext cx="9496425" cy="6858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64797" y="2781311"/>
              <a:ext cx="9534525" cy="6762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93359" y="3499315"/>
              <a:ext cx="9677400" cy="6858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784945" y="4198280"/>
              <a:ext cx="9658350" cy="7334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833268" y="4944870"/>
              <a:ext cx="9610725" cy="7239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833268" y="5681935"/>
              <a:ext cx="9639300" cy="73342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833268" y="6460740"/>
              <a:ext cx="9658350" cy="70485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850599" y="7210970"/>
              <a:ext cx="2524125" cy="695325"/>
            </a:xfrm>
            <a:prstGeom prst="rect">
              <a:avLst/>
            </a:prstGeom>
          </p:spPr>
        </p:pic>
      </p:grpSp>
      <p:sp useBgFill="1">
        <p:nvSpPr>
          <p:cNvPr id="12" name="矩形 11"/>
          <p:cNvSpPr/>
          <p:nvPr/>
        </p:nvSpPr>
        <p:spPr>
          <a:xfrm>
            <a:off x="4655840" y="1195714"/>
            <a:ext cx="194421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3814592" y="1902850"/>
            <a:ext cx="5881808" cy="5100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656608" y="2475874"/>
            <a:ext cx="4439392" cy="5100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1973600" y="3073282"/>
            <a:ext cx="7866816" cy="5100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1656608" y="3682882"/>
            <a:ext cx="1127024" cy="5100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8832304" y="3682882"/>
            <a:ext cx="1008112" cy="5100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>
          <a:xfrm>
            <a:off x="1656608" y="4274929"/>
            <a:ext cx="1631080" cy="5100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>
          <a:xfrm>
            <a:off x="6888088" y="4280290"/>
            <a:ext cx="2952328" cy="5100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>
          <a:xfrm>
            <a:off x="7896200" y="4902082"/>
            <a:ext cx="1944216" cy="5100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>
          <a:xfrm>
            <a:off x="1656608" y="5494129"/>
            <a:ext cx="7895776" cy="5100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>
          <a:xfrm>
            <a:off x="1656608" y="6103729"/>
            <a:ext cx="1631080" cy="5100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256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2" grpId="0" animBg="1"/>
      <p:bldP spid="23" grpId="0" animBg="1"/>
      <p:bldP spid="2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412776"/>
            <a:ext cx="1037272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161803"/>
            <a:ext cx="8153400" cy="61912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724298" y="2924944"/>
            <a:ext cx="9641037" cy="3507432"/>
            <a:chOff x="1724298" y="2924944"/>
            <a:chExt cx="9641037" cy="350743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75520" y="2924944"/>
              <a:ext cx="9572625" cy="4953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811760" y="3673971"/>
              <a:ext cx="9553575" cy="5143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755502" y="4437112"/>
              <a:ext cx="9525000" cy="5524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737246" y="5121374"/>
              <a:ext cx="9467850" cy="6096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724298" y="5889451"/>
              <a:ext cx="3257550" cy="542925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1415480" y="2898987"/>
            <a:ext cx="10441160" cy="36263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5346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09637" y="1412776"/>
            <a:ext cx="10372725" cy="2165201"/>
            <a:chOff x="909637" y="1268760"/>
            <a:chExt cx="10372725" cy="21652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09637" y="1268760"/>
              <a:ext cx="10372725" cy="638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00212" y="2060848"/>
              <a:ext cx="9582150" cy="6000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94532" y="2814836"/>
              <a:ext cx="6562725" cy="619125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1671637" y="3841725"/>
            <a:ext cx="9610725" cy="2611611"/>
            <a:chOff x="1671637" y="3613274"/>
            <a:chExt cx="9610725" cy="2611611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92796" y="3613274"/>
              <a:ext cx="9515475" cy="4953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728787" y="4280148"/>
              <a:ext cx="9553575" cy="5143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671637" y="4966072"/>
              <a:ext cx="9610725" cy="51435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692796" y="5720060"/>
              <a:ext cx="5248275" cy="504825"/>
            </a:xfrm>
            <a:prstGeom prst="rect">
              <a:avLst/>
            </a:prstGeom>
          </p:spPr>
        </p:pic>
      </p:grpSp>
      <p:sp useBgFill="1">
        <p:nvSpPr>
          <p:cNvPr id="12" name="矩形 11"/>
          <p:cNvSpPr/>
          <p:nvPr/>
        </p:nvSpPr>
        <p:spPr>
          <a:xfrm>
            <a:off x="1646044" y="3689316"/>
            <a:ext cx="9994571" cy="2980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1260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0525" y="1268760"/>
            <a:ext cx="10890051" cy="547229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71664" y="2146109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485936" y="3145853"/>
            <a:ext cx="197010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998000" y="4121213"/>
            <a:ext cx="275418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909762"/>
            <a:ext cx="11277600" cy="3038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47928" y="3135974"/>
            <a:ext cx="266429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545720" y="4147910"/>
            <a:ext cx="266429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628800"/>
            <a:ext cx="11287125" cy="3943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84032" y="2830757"/>
            <a:ext cx="129614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74944" y="3879269"/>
            <a:ext cx="129614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081212"/>
            <a:ext cx="11363325" cy="2695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43200" y="2024272"/>
            <a:ext cx="136815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66944" y="2024272"/>
            <a:ext cx="176130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505216" y="2024272"/>
            <a:ext cx="136815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46304" y="3060592"/>
            <a:ext cx="136815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759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7192" y="116632"/>
            <a:ext cx="5934075" cy="154305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81012" y="1874212"/>
            <a:ext cx="11290981" cy="4579124"/>
            <a:chOff x="481012" y="1874212"/>
            <a:chExt cx="11290981" cy="457912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1012" y="1874212"/>
              <a:ext cx="11229975" cy="6286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2512" y="2661711"/>
              <a:ext cx="10086975" cy="600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87192" y="3505572"/>
              <a:ext cx="6353175" cy="5715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66307" y="4278610"/>
              <a:ext cx="4676775" cy="5905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56368" y="5061173"/>
              <a:ext cx="10715625" cy="6000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631504" y="5843736"/>
              <a:ext cx="1238250" cy="609600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10560496" y="1858077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048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57200" y="1626886"/>
            <a:ext cx="11311952" cy="4610426"/>
            <a:chOff x="457200" y="1340768"/>
            <a:chExt cx="11311952" cy="461042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7200" y="1340768"/>
              <a:ext cx="11277600" cy="5905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01152" y="2132856"/>
              <a:ext cx="10668000" cy="6191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99456" y="2953519"/>
              <a:ext cx="6896100" cy="5619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96402" y="3720080"/>
              <a:ext cx="5238750" cy="5810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96402" y="4483593"/>
              <a:ext cx="8543925" cy="5715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96402" y="5284444"/>
              <a:ext cx="7486650" cy="666750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10632504" y="2434141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97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2025-11-15T03:49:49Z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