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25" d="100"/>
          <a:sy n="125" d="100"/>
        </p:scale>
        <p:origin x="-960" y="-20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3675" y="2938462"/>
            <a:ext cx="6724650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6225" y="1828448"/>
            <a:ext cx="11639550" cy="3559654"/>
            <a:chOff x="276225" y="1340768"/>
            <a:chExt cx="11639550" cy="35596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225" y="1340768"/>
              <a:ext cx="11639550" cy="981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81450" y="2347722"/>
              <a:ext cx="4229100" cy="2552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90383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1628800"/>
            <a:ext cx="11650636" cy="3268214"/>
            <a:chOff x="295275" y="1484784"/>
            <a:chExt cx="11650636" cy="32682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484784"/>
              <a:ext cx="11601450" cy="390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5411" y="1885973"/>
              <a:ext cx="11620500" cy="28670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190360" y="1568984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190360" y="3068600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869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9537" y="2843361"/>
            <a:ext cx="43529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95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2876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65976" y="1473736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165976" y="2888008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76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90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9575" y="2491036"/>
            <a:ext cx="375285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66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28800"/>
            <a:ext cx="11658600" cy="3400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17208" y="1691591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117208" y="3179015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9562" y="1412776"/>
            <a:ext cx="11572875" cy="5110357"/>
            <a:chOff x="309562" y="1462655"/>
            <a:chExt cx="11572875" cy="51103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1462655"/>
              <a:ext cx="11572875" cy="1952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432408"/>
              <a:ext cx="4562475" cy="25527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62587" y="3410712"/>
              <a:ext cx="6419850" cy="31623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3719736" y="3933056"/>
            <a:ext cx="72008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400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1109" y="1404937"/>
            <a:ext cx="11172253" cy="3548063"/>
            <a:chOff x="491109" y="1404937"/>
            <a:chExt cx="11172253" cy="35480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1109" y="1404937"/>
              <a:ext cx="4552950" cy="390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8637" y="1905000"/>
              <a:ext cx="11134725" cy="30480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263208" y="2901704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12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546076"/>
            <a:ext cx="11106150" cy="3467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059743"/>
            <a:ext cx="144016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7696" y="4065819"/>
            <a:ext cx="11046936" cy="15234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43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1196752"/>
            <a:ext cx="11544300" cy="5705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3792015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2800" y="5364783"/>
            <a:ext cx="115480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103016" y="5890608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024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885950"/>
            <a:ext cx="11658600" cy="308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62" y="3620639"/>
            <a:ext cx="11572875" cy="137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608736"/>
            <a:ext cx="11487150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36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908720"/>
            <a:ext cx="7553325" cy="5657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79776" y="1359819"/>
            <a:ext cx="360040" cy="2160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270026" y="1636044"/>
            <a:ext cx="360040" cy="2160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142212" y="1819327"/>
            <a:ext cx="576064" cy="2224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885162" y="3153159"/>
            <a:ext cx="515094" cy="2152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257653" y="4835655"/>
            <a:ext cx="360040" cy="9696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271295" y="5965118"/>
            <a:ext cx="355923" cy="262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32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54633"/>
            <a:ext cx="11640616" cy="5591175"/>
            <a:chOff x="335360" y="1254633"/>
            <a:chExt cx="11640616" cy="55911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54633"/>
              <a:ext cx="7248525" cy="5591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99251" y="1811845"/>
              <a:ext cx="4276725" cy="44767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295747" y="2204864"/>
            <a:ext cx="6312421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695656" y="4280904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67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246822"/>
            <a:ext cx="11068050" cy="143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9470" y="2685097"/>
            <a:ext cx="7333059" cy="41439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471566" y="4764309"/>
            <a:ext cx="360040" cy="2361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411116" y="5056409"/>
            <a:ext cx="884684" cy="2361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374286" y="5899689"/>
            <a:ext cx="360040" cy="2361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023992" y="4638200"/>
            <a:ext cx="849710" cy="2597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408826" y="4935380"/>
            <a:ext cx="1407254" cy="2597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408826" y="5232244"/>
            <a:ext cx="1407254" cy="2146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5408826" y="5472969"/>
            <a:ext cx="1407254" cy="2361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5408826" y="5727544"/>
            <a:ext cx="1407254" cy="2146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5408826" y="5975889"/>
            <a:ext cx="701040" cy="2361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8898786" y="4406169"/>
            <a:ext cx="365566" cy="2244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8803536" y="6135906"/>
            <a:ext cx="585782" cy="2084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60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38162" y="1523231"/>
            <a:ext cx="11115675" cy="2913881"/>
            <a:chOff x="538162" y="1412776"/>
            <a:chExt cx="11115675" cy="291388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8162" y="1412776"/>
              <a:ext cx="11115675" cy="400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1916832"/>
              <a:ext cx="10706100" cy="24098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39416" y="3053666"/>
            <a:ext cx="10945216" cy="18154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653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112168"/>
            <a:ext cx="11694343" cy="5562600"/>
            <a:chOff x="407368" y="1112168"/>
            <a:chExt cx="11694343" cy="5562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4981575" cy="5105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9936" y="1112168"/>
              <a:ext cx="6581775" cy="5562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59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268760"/>
            <a:ext cx="11188749" cy="5472608"/>
            <a:chOff x="479376" y="1340768"/>
            <a:chExt cx="11188749" cy="54726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9376" y="1340768"/>
              <a:ext cx="2076450" cy="342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3875" y="1841326"/>
              <a:ext cx="11144250" cy="49720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39416" y="2179661"/>
            <a:ext cx="5040559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3228173"/>
            <a:ext cx="5040559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39416" y="5227661"/>
            <a:ext cx="10945216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39416" y="6287712"/>
            <a:ext cx="10945216" cy="4582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291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84784"/>
            <a:ext cx="11191875" cy="3467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3" y="4005064"/>
            <a:ext cx="10780513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167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09712"/>
            <a:ext cx="11658600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53784" y="4473688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2857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78168" y="1461544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178168" y="2863624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136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8881" y="2757791"/>
            <a:ext cx="9174236" cy="3767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28800"/>
            <a:ext cx="11649075" cy="3009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53784" y="1656159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153784" y="3204543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1170385"/>
            <a:ext cx="11582400" cy="5667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907296" y="2768736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167120" y="5402208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85750" y="1556792"/>
            <a:ext cx="11620500" cy="3888432"/>
            <a:chOff x="285750" y="1556792"/>
            <a:chExt cx="11620500" cy="388843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750" y="1556792"/>
              <a:ext cx="11620500" cy="9334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57687" y="2692499"/>
              <a:ext cx="3476625" cy="2752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9204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06704"/>
            <a:ext cx="11591925" cy="2933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90360" y="1593368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190360" y="3128776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97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2025-11-14T07:14:09Z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