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4" r:id="rId22"/>
    <p:sldId id="345" r:id="rId23"/>
    <p:sldId id="346" r:id="rId24"/>
    <p:sldId id="347" r:id="rId25"/>
    <p:sldId id="348" r:id="rId26"/>
    <p:sldId id="349" r:id="rId27"/>
    <p:sldId id="350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7325" y="3124200"/>
            <a:ext cx="927735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47675" y="1340768"/>
            <a:ext cx="11296650" cy="5483324"/>
            <a:chOff x="447675" y="1412776"/>
            <a:chExt cx="11296650" cy="548332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7675" y="1412776"/>
              <a:ext cx="11296650" cy="3800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5445224"/>
              <a:ext cx="7515225" cy="6286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27448" y="6305550"/>
              <a:ext cx="7686675" cy="59055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0488488" y="1354021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0383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268760"/>
            <a:ext cx="11372850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869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916832"/>
            <a:ext cx="11220450" cy="2752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632504" y="1930085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951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42912" y="1541512"/>
            <a:ext cx="11306175" cy="4767808"/>
            <a:chOff x="442912" y="1268760"/>
            <a:chExt cx="11306175" cy="47678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2912" y="1268760"/>
              <a:ext cx="11306175" cy="1743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71512" y="3140968"/>
              <a:ext cx="10848975" cy="28956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560496" y="2578157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5768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12776"/>
            <a:ext cx="11344275" cy="4914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1426029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664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556792"/>
            <a:ext cx="1122997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310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40768"/>
            <a:ext cx="11315700" cy="5362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4162333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3400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916832"/>
            <a:ext cx="11277600" cy="2533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632504" y="1930085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125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7264"/>
            <a:ext cx="5772150" cy="152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013" y="1541016"/>
            <a:ext cx="10367516" cy="50474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519936" y="4090325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4435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556792"/>
            <a:ext cx="11191875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024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23862" y="836712"/>
            <a:ext cx="11344275" cy="5723359"/>
            <a:chOff x="423862" y="836712"/>
            <a:chExt cx="11344275" cy="572335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1464" y="836712"/>
              <a:ext cx="5648325" cy="1533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3862" y="2492896"/>
              <a:ext cx="11344275" cy="40671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9120336" y="3729224"/>
            <a:ext cx="165618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14992" y="4728968"/>
            <a:ext cx="2808800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776520" y="4741160"/>
            <a:ext cx="991617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79080" y="5765288"/>
            <a:ext cx="991617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6595752" y="5764544"/>
            <a:ext cx="1516471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268760"/>
            <a:ext cx="11325225" cy="5391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2218117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1365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556792"/>
            <a:ext cx="11287125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679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764704"/>
            <a:ext cx="10420350" cy="1552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2420888"/>
            <a:ext cx="4955978" cy="42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607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0675" y="836712"/>
            <a:ext cx="9010650" cy="591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653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1844824"/>
            <a:ext cx="10525125" cy="3562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744072" y="1840648"/>
            <a:ext cx="3744416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060808" y="3645064"/>
            <a:ext cx="336378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04024" y="4596040"/>
            <a:ext cx="336378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91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700808"/>
            <a:ext cx="10515600" cy="4162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2" y="3429000"/>
            <a:ext cx="10009112" cy="243423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6291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764704"/>
            <a:ext cx="10081120" cy="5949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167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1628800"/>
            <a:ext cx="10506075" cy="4229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3405016"/>
            <a:ext cx="10081120" cy="24528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3827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628800"/>
            <a:ext cx="11382375" cy="3895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771962" y="1690821"/>
            <a:ext cx="2628293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51194" y="4726629"/>
            <a:ext cx="2628293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762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628800"/>
            <a:ext cx="11420475" cy="4143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153525" y="2865445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440" y="3877381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47904" y="4883557"/>
            <a:ext cx="129614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29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772816"/>
            <a:ext cx="11296650" cy="3724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583832" y="2816360"/>
            <a:ext cx="417646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381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109787"/>
            <a:ext cx="11353800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372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0"/>
            <a:ext cx="5934075" cy="1495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1628800"/>
            <a:ext cx="9709348" cy="5033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759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92174" y="1844824"/>
            <a:ext cx="11220450" cy="3672036"/>
            <a:chOff x="485775" y="1484784"/>
            <a:chExt cx="11220450" cy="367203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85775" y="1484784"/>
              <a:ext cx="11220450" cy="2714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5775" y="4509120"/>
              <a:ext cx="4572000" cy="6477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92048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47675" y="1340768"/>
            <a:ext cx="11296650" cy="5413226"/>
            <a:chOff x="447675" y="1340768"/>
            <a:chExt cx="11296650" cy="5413226"/>
          </a:xfrm>
        </p:grpSpPr>
        <p:grpSp>
          <p:nvGrpSpPr>
            <p:cNvPr id="5" name="组合 4"/>
            <p:cNvGrpSpPr/>
            <p:nvPr/>
          </p:nvGrpSpPr>
          <p:grpSpPr>
            <a:xfrm>
              <a:off x="447675" y="1340768"/>
              <a:ext cx="11296650" cy="1420738"/>
              <a:chOff x="447675" y="1340768"/>
              <a:chExt cx="11296650" cy="1420738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47675" y="1340768"/>
                <a:ext cx="11296650" cy="657225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83432" y="2132856"/>
                <a:ext cx="10677525" cy="628650"/>
              </a:xfrm>
              <a:prstGeom prst="rect">
                <a:avLst/>
              </a:prstGeom>
            </p:spPr>
          </p:pic>
        </p:grp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83432" y="2896369"/>
              <a:ext cx="5886450" cy="3857625"/>
            </a:xfrm>
            <a:prstGeom prst="rect">
              <a:avLst/>
            </a:prstGeom>
          </p:spPr>
        </p:pic>
      </p:grpSp>
      <p:sp useBgFill="1">
        <p:nvSpPr>
          <p:cNvPr id="8" name="矩形 7"/>
          <p:cNvSpPr/>
          <p:nvPr/>
        </p:nvSpPr>
        <p:spPr>
          <a:xfrm>
            <a:off x="10560496" y="2146109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976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2025-11-15T06:17:06Z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