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3057525"/>
            <a:ext cx="47339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48478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42602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908720"/>
            <a:ext cx="105156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999" y="1504222"/>
            <a:ext cx="8858002" cy="512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71687"/>
            <a:ext cx="113061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15422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687041"/>
            <a:ext cx="11277600" cy="4478263"/>
            <a:chOff x="457200" y="1412776"/>
            <a:chExt cx="11277600" cy="4478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12776"/>
              <a:ext cx="1127760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204864"/>
              <a:ext cx="9782175" cy="3686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164205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437" y="945976"/>
            <a:ext cx="105251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7" y="1622251"/>
            <a:ext cx="105632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55679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5325" y="1486254"/>
            <a:ext cx="11113715" cy="5111098"/>
            <a:chOff x="695325" y="1340768"/>
            <a:chExt cx="11113715" cy="51110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325" y="1340768"/>
              <a:ext cx="10801350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56440" y="2132856"/>
              <a:ext cx="1752600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7488" y="2765691"/>
              <a:ext cx="8391525" cy="36861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632504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7368" y="1556792"/>
            <a:ext cx="11356454" cy="4879425"/>
            <a:chOff x="407368" y="620688"/>
            <a:chExt cx="11356454" cy="4879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620688"/>
              <a:ext cx="3219450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1340768"/>
              <a:ext cx="1127760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2012461"/>
              <a:ext cx="874395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472" y="2852936"/>
              <a:ext cx="5810250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8250" y="3534547"/>
              <a:ext cx="10496550" cy="4857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3472" y="4141659"/>
              <a:ext cx="10420350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43472" y="4880988"/>
              <a:ext cx="372427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7" y="1268760"/>
            <a:ext cx="101060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08518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062162"/>
            <a:ext cx="105346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009144"/>
            <a:ext cx="8640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3009144"/>
            <a:ext cx="8640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55440" y="1504206"/>
            <a:ext cx="10729192" cy="4301058"/>
            <a:chOff x="1055440" y="1504206"/>
            <a:chExt cx="10729192" cy="4301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504206"/>
              <a:ext cx="572452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296294"/>
              <a:ext cx="10401300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2974082"/>
              <a:ext cx="104965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09564" y="3602340"/>
              <a:ext cx="1045845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11907" y="4446985"/>
              <a:ext cx="103727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85987" y="5176614"/>
              <a:ext cx="1030605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57503" y="905816"/>
            <a:ext cx="10458136" cy="2098328"/>
            <a:chOff x="1357503" y="836712"/>
            <a:chExt cx="10458136" cy="2098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4814" y="836712"/>
              <a:ext cx="10363200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4814" y="1556792"/>
              <a:ext cx="10410825" cy="542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57503" y="2354015"/>
              <a:ext cx="4210050" cy="5810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062" y="3126060"/>
            <a:ext cx="10429875" cy="35433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559496" y="5157192"/>
            <a:ext cx="10208518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090737"/>
            <a:ext cx="10401300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4010416"/>
            <a:ext cx="6192688" cy="76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4784"/>
            <a:ext cx="104679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662112"/>
            <a:ext cx="104298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429000"/>
            <a:ext cx="9865096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836712"/>
            <a:ext cx="114204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6800" y="2996952"/>
            <a:ext cx="10058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90725"/>
            <a:ext cx="1115377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98884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0537" y="1697385"/>
            <a:ext cx="11210925" cy="4323903"/>
            <a:chOff x="490537" y="1340768"/>
            <a:chExt cx="11210925" cy="43239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340768"/>
              <a:ext cx="11210925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060848"/>
              <a:ext cx="5676900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4887" y="2844930"/>
              <a:ext cx="10696575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31504" y="3600437"/>
              <a:ext cx="1143000" cy="514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0511" y="4363566"/>
              <a:ext cx="4638675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04887" y="5083646"/>
              <a:ext cx="5562600" cy="5810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560496" y="162880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272877"/>
            <a:ext cx="114966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64704"/>
            <a:ext cx="7848872" cy="566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6925"/>
            <a:ext cx="1133475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15422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2025-11-15T03:31:48Z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