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4" r:id="rId30"/>
    <p:sldId id="355" r:id="rId31"/>
    <p:sldId id="356" r:id="rId32"/>
    <p:sldId id="357" r:id="rId33"/>
    <p:sldId id="358" r:id="rId34"/>
    <p:sldId id="372" r:id="rId35"/>
    <p:sldId id="373" r:id="rId36"/>
    <p:sldId id="375" r:id="rId37"/>
    <p:sldId id="376" r:id="rId38"/>
    <p:sldId id="377" r:id="rId39"/>
    <p:sldId id="378" r:id="rId40"/>
    <p:sldId id="379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02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5262" y="2063105"/>
            <a:ext cx="11801475" cy="2734047"/>
            <a:chOff x="195262" y="2057400"/>
            <a:chExt cx="11801475" cy="27340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5262" y="2057400"/>
              <a:ext cx="11801475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1300" y="4077072"/>
              <a:ext cx="6629400" cy="7143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340768"/>
            <a:ext cx="11296650" cy="5473122"/>
            <a:chOff x="447675" y="1340768"/>
            <a:chExt cx="11296650" cy="54731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340768"/>
              <a:ext cx="11296650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5825" y="2937215"/>
              <a:ext cx="10420350" cy="3876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223030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836712"/>
            <a:ext cx="113823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499" y="2580489"/>
            <a:ext cx="6753002" cy="40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556792"/>
            <a:ext cx="11353800" cy="4440163"/>
            <a:chOff x="419100" y="1340768"/>
            <a:chExt cx="11353800" cy="44401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132856"/>
              <a:ext cx="7915275" cy="3648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149803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95928" y="353644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72816"/>
            <a:ext cx="111918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72688" y="286618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2257" y="1445695"/>
            <a:ext cx="11382375" cy="5111177"/>
            <a:chOff x="402257" y="1445695"/>
            <a:chExt cx="11382375" cy="5111177"/>
          </a:xfrm>
        </p:grpSpPr>
        <p:grpSp>
          <p:nvGrpSpPr>
            <p:cNvPr id="4" name="组合 3"/>
            <p:cNvGrpSpPr/>
            <p:nvPr/>
          </p:nvGrpSpPr>
          <p:grpSpPr>
            <a:xfrm>
              <a:off x="402257" y="1445695"/>
              <a:ext cx="11382375" cy="687161"/>
              <a:chOff x="263352" y="1401890"/>
              <a:chExt cx="11382375" cy="68716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412776"/>
                <a:ext cx="9715500" cy="6762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78852" y="1401890"/>
                <a:ext cx="1666875" cy="5619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8057" y="2348880"/>
              <a:ext cx="1069657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49969" y="3218681"/>
              <a:ext cx="10572750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49969" y="4134594"/>
              <a:ext cx="310515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88057" y="4956672"/>
              <a:ext cx="7762875" cy="16002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644696" y="141498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99108" y="764704"/>
            <a:ext cx="10193784" cy="5841027"/>
            <a:chOff x="366712" y="764704"/>
            <a:chExt cx="11458575" cy="65657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764704"/>
              <a:ext cx="11449050" cy="498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65059"/>
            <a:stretch/>
          </p:blipFill>
          <p:spPr>
            <a:xfrm>
              <a:off x="366712" y="5746279"/>
              <a:ext cx="11458575" cy="15841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153772"/>
            <a:ext cx="11458575" cy="5544616"/>
            <a:chOff x="366712" y="1412776"/>
            <a:chExt cx="11458575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1294"/>
            <a:stretch/>
          </p:blipFill>
          <p:spPr>
            <a:xfrm>
              <a:off x="366712" y="1412776"/>
              <a:ext cx="11458575" cy="26616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5428" y="4318967"/>
              <a:ext cx="7962900" cy="2638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40768"/>
            <a:ext cx="11353800" cy="4962500"/>
            <a:chOff x="419100" y="1340768"/>
            <a:chExt cx="11353800" cy="4962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340768"/>
              <a:ext cx="5638800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140968"/>
              <a:ext cx="11353800" cy="3162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08168" y="4474749"/>
            <a:ext cx="30243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55880" y="5523261"/>
            <a:ext cx="149928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49803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6078" y="1365101"/>
            <a:ext cx="11337297" cy="5304259"/>
            <a:chOff x="426078" y="1412776"/>
            <a:chExt cx="11337297" cy="53042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078" y="1412776"/>
              <a:ext cx="579120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8625" y="3068960"/>
              <a:ext cx="11334750" cy="3648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1766887"/>
            <a:ext cx="72104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4648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265016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04864"/>
            <a:ext cx="111918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62100"/>
            <a:ext cx="114585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628800"/>
            <a:ext cx="100203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575" y="1700808"/>
            <a:ext cx="37528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439391"/>
            <a:ext cx="11306422" cy="5013945"/>
            <a:chOff x="407368" y="1340768"/>
            <a:chExt cx="11306422" cy="5013945"/>
          </a:xfrm>
        </p:grpSpPr>
        <p:grpSp>
          <p:nvGrpSpPr>
            <p:cNvPr id="4" name="组合 3"/>
            <p:cNvGrpSpPr/>
            <p:nvPr/>
          </p:nvGrpSpPr>
          <p:grpSpPr>
            <a:xfrm>
              <a:off x="407368" y="1340768"/>
              <a:ext cx="11306422" cy="1219200"/>
              <a:chOff x="407368" y="1340768"/>
              <a:chExt cx="11306422" cy="12192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340768"/>
                <a:ext cx="10287000" cy="704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6440" y="2045618"/>
                <a:ext cx="1657350" cy="5143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420888"/>
              <a:ext cx="7943850" cy="39338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632504" y="207410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0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676424"/>
            <a:ext cx="25202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1676424"/>
            <a:ext cx="18002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20160" y="2709981"/>
            <a:ext cx="18002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05888" y="3782877"/>
            <a:ext cx="18002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71675"/>
            <a:ext cx="1116330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00209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5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357089"/>
            <a:ext cx="11320139" cy="5240263"/>
            <a:chOff x="479376" y="1412776"/>
            <a:chExt cx="11320139" cy="5240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1075372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56440" y="2204864"/>
              <a:ext cx="1743075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2738264"/>
              <a:ext cx="8677275" cy="3914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632504" y="207410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4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3387" y="1427941"/>
            <a:ext cx="11325225" cy="4953387"/>
            <a:chOff x="433387" y="1196752"/>
            <a:chExt cx="11325225" cy="4953387"/>
          </a:xfrm>
        </p:grpSpPr>
        <p:grpSp>
          <p:nvGrpSpPr>
            <p:cNvPr id="4" name="组合 3"/>
            <p:cNvGrpSpPr/>
            <p:nvPr/>
          </p:nvGrpSpPr>
          <p:grpSpPr>
            <a:xfrm>
              <a:off x="433387" y="1196752"/>
              <a:ext cx="11325225" cy="1728192"/>
              <a:chOff x="433387" y="1340768"/>
              <a:chExt cx="11325225" cy="172819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33387" y="1340768"/>
                <a:ext cx="11325225" cy="9144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271464" y="2392685"/>
                <a:ext cx="8477250" cy="6762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3148012"/>
              <a:ext cx="1040130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09564" y="3923296"/>
              <a:ext cx="103251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09564" y="4736680"/>
              <a:ext cx="1038225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38139" y="5550064"/>
              <a:ext cx="10296525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12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33587"/>
            <a:ext cx="104394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7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56792"/>
            <a:ext cx="10448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9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9424" y="937635"/>
            <a:ext cx="10363200" cy="5659717"/>
            <a:chOff x="1271464" y="836712"/>
            <a:chExt cx="10363200" cy="56597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836712"/>
              <a:ext cx="10363200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6374" y="2577700"/>
              <a:ext cx="8099251" cy="39187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55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881187"/>
            <a:ext cx="101631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7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72816"/>
            <a:ext cx="103822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736240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83096" y="2760368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12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844824"/>
            <a:ext cx="105251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865445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24280" y="4918989"/>
            <a:ext cx="13597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44824"/>
            <a:ext cx="104965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697643"/>
            <a:ext cx="9937104" cy="18915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09775"/>
            <a:ext cx="1131570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1997583"/>
            <a:ext cx="18722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1997583"/>
            <a:ext cx="18722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3368" y="3046095"/>
            <a:ext cx="27824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40416" y="3046095"/>
            <a:ext cx="19850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7464" y="4094607"/>
            <a:ext cx="1212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00808"/>
            <a:ext cx="1043940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702735"/>
            <a:ext cx="9937104" cy="28226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7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09775"/>
            <a:ext cx="11287125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4089264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6664"/>
            <a:ext cx="8143875" cy="838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33387" y="2348880"/>
            <a:ext cx="11325225" cy="3981381"/>
            <a:chOff x="433387" y="2348880"/>
            <a:chExt cx="11325225" cy="398138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2348880"/>
              <a:ext cx="1132522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3068960"/>
              <a:ext cx="10687050" cy="733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3931915"/>
              <a:ext cx="10687050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4754091"/>
              <a:ext cx="1071562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5539686"/>
              <a:ext cx="4914900" cy="7905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2423592" y="3025514"/>
            <a:ext cx="115212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446184" y="3025514"/>
            <a:ext cx="14743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432472" y="3927722"/>
            <a:ext cx="173956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909240" y="5561450"/>
            <a:ext cx="18104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64552" y="173738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78589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08168" y="2785895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71664" y="3834407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57264" y="4895111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60007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833418"/>
            <a:ext cx="112680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6177" y="2564904"/>
            <a:ext cx="6439644" cy="404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16832"/>
            <a:ext cx="11229975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84482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2025-11-15T06:03:28Z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