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81325"/>
            <a:ext cx="66484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95614"/>
            <a:ext cx="11591925" cy="2841498"/>
            <a:chOff x="300037" y="1516761"/>
            <a:chExt cx="11591925" cy="2841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516761"/>
              <a:ext cx="11534775" cy="36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1938909"/>
              <a:ext cx="11591925" cy="2419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141592" y="162880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41592" y="306745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0378"/>
            <a:ext cx="115919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5150"/>
            <a:ext cx="115252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02552" y="159222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90360" y="304307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9870"/>
            <a:ext cx="1163002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973664"/>
            <a:ext cx="1071155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84784"/>
            <a:ext cx="11661948" cy="4171950"/>
            <a:chOff x="266700" y="1593151"/>
            <a:chExt cx="11661948" cy="4171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593151"/>
              <a:ext cx="11658600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673" y="3945826"/>
              <a:ext cx="11229975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924944"/>
            <a:ext cx="10797852" cy="817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299669"/>
            <a:ext cx="2160240" cy="5776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18" y="1484784"/>
            <a:ext cx="112680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913121"/>
            <a:ext cx="20162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827265"/>
            <a:ext cx="20162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3020"/>
            <a:ext cx="115443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348" y="2234893"/>
            <a:ext cx="5795169" cy="450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582720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1582720"/>
            <a:ext cx="5357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6240" y="2070400"/>
            <a:ext cx="29795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37112"/>
            <a:ext cx="692479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49412"/>
            <a:ext cx="1117282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30722"/>
            <a:ext cx="5832648" cy="546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7337"/>
            <a:ext cx="115347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4525"/>
            <a:ext cx="1161097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57350"/>
            <a:ext cx="11544300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15432" y="2085232"/>
            <a:ext cx="165618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4600" y="2609488"/>
            <a:ext cx="5974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45256" y="3109360"/>
            <a:ext cx="20505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56184"/>
            <a:ext cx="115062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601480"/>
            <a:ext cx="5760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95462"/>
            <a:ext cx="11534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63712"/>
            <a:ext cx="1144905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2504" y="1727136"/>
            <a:ext cx="31377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222924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28792" y="372886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51480" y="4228736"/>
            <a:ext cx="21954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700808"/>
            <a:ext cx="11582400" cy="1995810"/>
            <a:chOff x="304800" y="1514475"/>
            <a:chExt cx="11582400" cy="1995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514475"/>
              <a:ext cx="1158240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0653" y="3081660"/>
              <a:ext cx="6467475" cy="42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3850"/>
            <a:ext cx="11153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12925"/>
            <a:ext cx="1124902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779037"/>
            <a:ext cx="23762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4008" y="2278909"/>
            <a:ext cx="19556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0512" y="3179764"/>
            <a:ext cx="10638096" cy="9037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14487"/>
            <a:ext cx="113157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05064"/>
            <a:ext cx="612068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7187"/>
            <a:ext cx="113157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584103"/>
            <a:ext cx="4536504" cy="6450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12887"/>
            <a:ext cx="114490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34496" y="194121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437112"/>
            <a:ext cx="1101722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41592" y="285293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41592" y="387706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41592" y="4823367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5264" y="440168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1264"/>
            <a:ext cx="116967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07424" y="153126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07424" y="299430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3017"/>
            <a:ext cx="115824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55544" y="328704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9832" y="518899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5895"/>
            <a:ext cx="1156335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5296" y="432852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62125"/>
            <a:ext cx="116300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17208" y="1824559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17208" y="326357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0083"/>
            <a:ext cx="115538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2025-11-14T07:01:35Z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