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96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912" y="2943225"/>
            <a:ext cx="597217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3362" y="1367780"/>
            <a:ext cx="11725275" cy="5249072"/>
            <a:chOff x="233362" y="1367780"/>
            <a:chExt cx="11725275" cy="52490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3835552"/>
              <a:ext cx="11591925" cy="2781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15534"/>
            <a:stretch/>
          </p:blipFill>
          <p:spPr>
            <a:xfrm>
              <a:off x="233362" y="1367780"/>
              <a:ext cx="11725275" cy="2349252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153784" y="1412776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153784" y="2839240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153784" y="3863368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987" y="1196752"/>
            <a:ext cx="11630025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536440"/>
            <a:ext cx="5110137" cy="326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04950"/>
            <a:ext cx="11706225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53784" y="1547575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53784" y="3486103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380996"/>
            <a:ext cx="11610975" cy="4267552"/>
            <a:chOff x="290512" y="1393696"/>
            <a:chExt cx="11610975" cy="42675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393696"/>
              <a:ext cx="11610975" cy="1419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81387" y="2765648"/>
              <a:ext cx="5229225" cy="28956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375920" y="2924945"/>
            <a:ext cx="1008112" cy="2160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80894" y="3140969"/>
            <a:ext cx="1391369" cy="285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04545" y="3464819"/>
            <a:ext cx="579488" cy="2183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594994" y="4930728"/>
            <a:ext cx="1485899" cy="2296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910536" y="5189795"/>
            <a:ext cx="473496" cy="2217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556792"/>
            <a:ext cx="11191875" cy="2000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671000" y="2111648"/>
            <a:ext cx="79208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65300" y="2606948"/>
            <a:ext cx="79208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56792"/>
            <a:ext cx="11039475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5499378"/>
            <a:ext cx="568863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3593"/>
            <a:ext cx="11544300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19268" y="3979664"/>
            <a:ext cx="115212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58568" y="4487664"/>
            <a:ext cx="140870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804225"/>
            <a:ext cx="11144250" cy="2371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0296" y="1804225"/>
            <a:ext cx="259228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0096" y="3734625"/>
            <a:ext cx="708610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900237"/>
            <a:ext cx="11725275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3620639"/>
            <a:ext cx="11572875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752600"/>
            <a:ext cx="11153775" cy="3352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722935"/>
            <a:ext cx="6840760" cy="7222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71600"/>
            <a:ext cx="1157287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107010"/>
            <a:ext cx="55149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84784"/>
            <a:ext cx="11172825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62488" y="1976140"/>
            <a:ext cx="8640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25888" y="2440886"/>
            <a:ext cx="393035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3440708"/>
            <a:ext cx="10585176" cy="996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5085184"/>
            <a:ext cx="10945216" cy="996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14350" y="1484784"/>
            <a:ext cx="11163300" cy="4498826"/>
            <a:chOff x="514350" y="1484784"/>
            <a:chExt cx="11163300" cy="44988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4350" y="1484784"/>
              <a:ext cx="11163300" cy="1028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589684"/>
              <a:ext cx="3048000" cy="381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9120" y="3068960"/>
              <a:ext cx="8077200" cy="29146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572196" y="5538440"/>
            <a:ext cx="72008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362896" y="5538440"/>
            <a:ext cx="72008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242496" y="5538440"/>
            <a:ext cx="114153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576578"/>
            <a:ext cx="102965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29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56792"/>
            <a:ext cx="11220450" cy="2952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96396" y="1544092"/>
            <a:ext cx="72008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55296" y="1544092"/>
            <a:ext cx="72008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94596" y="2521992"/>
            <a:ext cx="72008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1296" y="3004592"/>
            <a:ext cx="60342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87195" y="3004592"/>
            <a:ext cx="4019029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79995" y="3499892"/>
            <a:ext cx="1831629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121968" y="3992364"/>
            <a:ext cx="139796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16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57337"/>
            <a:ext cx="11153775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9" y="3071934"/>
            <a:ext cx="10905478" cy="7891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9" y="4824534"/>
            <a:ext cx="10905478" cy="7891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82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99584" y="3407304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91504" y="5418984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64408"/>
            <a:ext cx="11601450" cy="1905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90360" y="2051631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81150"/>
            <a:ext cx="114776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553707"/>
            <a:ext cx="11630025" cy="2880751"/>
            <a:chOff x="280987" y="1551053"/>
            <a:chExt cx="11630025" cy="28807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551053"/>
              <a:ext cx="11630025" cy="1895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7499" y="3498354"/>
              <a:ext cx="10715625" cy="9334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153784" y="1568984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153784" y="3056408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53784" y="3433976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53784" y="4872632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55648"/>
            <a:ext cx="11696700" cy="2790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53784" y="1568984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53784" y="2446808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3850" y="1430783"/>
            <a:ext cx="11544300" cy="4950545"/>
            <a:chOff x="323850" y="1395412"/>
            <a:chExt cx="11544300" cy="495054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395412"/>
              <a:ext cx="11544300" cy="409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0" y="1916832"/>
              <a:ext cx="3810000" cy="4429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2025-11-14T07:06:02Z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