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8" r:id="rId35"/>
    <p:sldId id="372" r:id="rId36"/>
    <p:sldId id="357" r:id="rId37"/>
    <p:sldId id="374" r:id="rId38"/>
    <p:sldId id="375" r:id="rId39"/>
    <p:sldId id="376" r:id="rId40"/>
    <p:sldId id="37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988840"/>
            <a:ext cx="11696700" cy="2592288"/>
            <a:chOff x="247650" y="1844824"/>
            <a:chExt cx="11696700" cy="2592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844824"/>
              <a:ext cx="11696700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5" y="3770362"/>
              <a:ext cx="6572250" cy="666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196752"/>
            <a:ext cx="7991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7004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7337"/>
            <a:ext cx="112299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86618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12776"/>
            <a:ext cx="11287125" cy="5184576"/>
            <a:chOff x="452437" y="1412776"/>
            <a:chExt cx="1128712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0824" y="2225377"/>
              <a:ext cx="10591800" cy="4371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04512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765051"/>
            <a:ext cx="111918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710" y="3345961"/>
            <a:ext cx="4782554" cy="339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71406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76387"/>
            <a:ext cx="11201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40768"/>
            <a:ext cx="11287125" cy="5441801"/>
            <a:chOff x="452437" y="1340768"/>
            <a:chExt cx="11287125" cy="5441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0869" y="1340768"/>
              <a:ext cx="5676900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2924944"/>
              <a:ext cx="11287125" cy="3857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528048" y="4089264"/>
            <a:ext cx="28803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505081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7808" y="602617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124744"/>
            <a:ext cx="88392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649338"/>
            <a:ext cx="11315700" cy="4515966"/>
            <a:chOff x="438150" y="1412776"/>
            <a:chExt cx="11315700" cy="4515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2249" y="3356992"/>
              <a:ext cx="10620375" cy="2571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357301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71637"/>
            <a:ext cx="112395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7815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30263"/>
            <a:ext cx="113157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679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4290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60007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0" y="1268760"/>
            <a:ext cx="9182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0112" y="1842120"/>
            <a:ext cx="10391775" cy="3459088"/>
            <a:chOff x="900112" y="1412776"/>
            <a:chExt cx="10391775" cy="3459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0112" y="1412776"/>
              <a:ext cx="103917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204864"/>
              <a:ext cx="9705975" cy="2667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3552" y="2646400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91584" y="2646400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4560" y="3597376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114550"/>
            <a:ext cx="1031557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996952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39456" y="2996952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6432" y="3972312"/>
            <a:ext cx="1549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09787"/>
            <a:ext cx="112680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049800"/>
            <a:ext cx="1872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301020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81152" y="3010205"/>
            <a:ext cx="14195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0072" y="3961181"/>
            <a:ext cx="14195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450" y="2996952"/>
            <a:ext cx="8439100" cy="355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72816"/>
            <a:ext cx="96869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2698933"/>
            <a:ext cx="38164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7232" y="3674293"/>
            <a:ext cx="99013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7232" y="4613077"/>
            <a:ext cx="32766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99094"/>
            <a:ext cx="104584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833776"/>
            <a:ext cx="2160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1104" y="2821328"/>
            <a:ext cx="91234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04512" y="375466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705645"/>
            <a:ext cx="14966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5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44824"/>
            <a:ext cx="103346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27800" y="2794181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0295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84784"/>
            <a:ext cx="104870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416808"/>
            <a:ext cx="25202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64824" y="5336640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324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84784"/>
            <a:ext cx="104203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221088"/>
            <a:ext cx="10009112" cy="18642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9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44824"/>
            <a:ext cx="103632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810453"/>
            <a:ext cx="32403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9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737384"/>
            <a:ext cx="51845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71216" y="3658277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21680" y="3658277"/>
            <a:ext cx="34106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26992" y="4633637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04664"/>
            <a:ext cx="10525125" cy="630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1" y="5085184"/>
            <a:ext cx="9661029" cy="16250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6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59848" y="1714061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09512" y="2652845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50888" y="3635037"/>
            <a:ext cx="31455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6480" y="3635037"/>
            <a:ext cx="15594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8696" y="4598205"/>
            <a:ext cx="15594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03805" y="26014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0122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4544552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08567" y="177550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9206" y="2738672"/>
            <a:ext cx="265852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0016" y="2738671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9104" y="3717032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68408" y="3717032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8392" y="4680200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692448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66952" y="2655616"/>
            <a:ext cx="20730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34280" y="2655616"/>
            <a:ext cx="20730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92544" y="3606592"/>
            <a:ext cx="953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0720" y="4569760"/>
            <a:ext cx="953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86208" y="4562544"/>
            <a:ext cx="2842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2025-11-15T05:05:56Z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