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73" r:id="rId3"/>
    <p:sldId id="374" r:id="rId4"/>
    <p:sldId id="37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829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733675"/>
            <a:ext cx="6248400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097561"/>
            <a:ext cx="4830118" cy="357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3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6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7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9"/>
            <a:ext cx="10693077" cy="5506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520486" cy="543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7150"/>
            <a:ext cx="862965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3819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2437" y="1346648"/>
            <a:ext cx="11364591" cy="5394720"/>
            <a:chOff x="452437" y="1268760"/>
            <a:chExt cx="11364591" cy="5394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268760"/>
              <a:ext cx="112871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9340" y="2040285"/>
              <a:ext cx="10629900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9340" y="2857500"/>
              <a:ext cx="10620375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1878" y="3598515"/>
              <a:ext cx="1072515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8020" y="4358580"/>
              <a:ext cx="97631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5070" y="5231010"/>
              <a:ext cx="7600950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09340" y="6034830"/>
              <a:ext cx="7620000" cy="6286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704512" y="213285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1962" y="1484784"/>
            <a:ext cx="11268075" cy="4820357"/>
            <a:chOff x="461962" y="1484784"/>
            <a:chExt cx="11268075" cy="48203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84784"/>
              <a:ext cx="1126807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62" y="2276872"/>
              <a:ext cx="10658475" cy="70485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983432" y="3164210"/>
              <a:ext cx="6496050" cy="3140931"/>
              <a:chOff x="983432" y="3164210"/>
              <a:chExt cx="6496050" cy="314093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71562" y="3164210"/>
                <a:ext cx="5305425" cy="6381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7448" y="3984873"/>
                <a:ext cx="4629150" cy="6477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00137" y="4815061"/>
                <a:ext cx="4600575" cy="6096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3432" y="5647916"/>
                <a:ext cx="6496050" cy="657225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/>
          <p:cNvSpPr/>
          <p:nvPr/>
        </p:nvSpPr>
        <p:spPr>
          <a:xfrm>
            <a:off x="10560496" y="23488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90662"/>
            <a:ext cx="11458575" cy="3876675"/>
            <a:chOff x="366712" y="1490662"/>
            <a:chExt cx="11458575" cy="3876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90662"/>
              <a:ext cx="1145857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3976687"/>
              <a:ext cx="276225" cy="1314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871864" y="2228564"/>
            <a:ext cx="1440160" cy="31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95992" y="3252692"/>
            <a:ext cx="848080" cy="31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46968" y="3252692"/>
            <a:ext cx="1193248" cy="31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42296" y="3645045"/>
            <a:ext cx="80467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64472" y="3976687"/>
            <a:ext cx="571488" cy="285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83800" y="3988879"/>
            <a:ext cx="571488" cy="285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615832" y="4342447"/>
            <a:ext cx="571488" cy="285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457080" y="4683823"/>
            <a:ext cx="571488" cy="285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2348880"/>
            <a:ext cx="11353800" cy="2522190"/>
            <a:chOff x="419100" y="1268760"/>
            <a:chExt cx="11353800" cy="25221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11353800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9112" y="2314575"/>
              <a:ext cx="3114675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112" y="3152775"/>
              <a:ext cx="72485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2392" y="614511"/>
            <a:ext cx="838200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052736"/>
            <a:ext cx="11534775" cy="5661248"/>
            <a:chOff x="328612" y="1196752"/>
            <a:chExt cx="11534775" cy="5661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196752"/>
              <a:ext cx="11534775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5162550"/>
              <a:ext cx="1148715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14596" y="188640"/>
            <a:ext cx="11245580" cy="6336704"/>
            <a:chOff x="614596" y="188640"/>
            <a:chExt cx="11245580" cy="6336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88640"/>
              <a:ext cx="29813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949195"/>
              <a:ext cx="10096500" cy="904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776" y="2046083"/>
              <a:ext cx="111633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0676" y="2871508"/>
              <a:ext cx="1123950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4596" y="3571407"/>
              <a:ext cx="1116330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6236" y="4384848"/>
              <a:ext cx="11144250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4596" y="5163622"/>
              <a:ext cx="1122997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4596" y="5906219"/>
              <a:ext cx="19431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3820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7096" y="1340768"/>
            <a:ext cx="11465377" cy="5159102"/>
            <a:chOff x="387096" y="1340768"/>
            <a:chExt cx="11465377" cy="51591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096" y="1340768"/>
              <a:ext cx="1051560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060848"/>
              <a:ext cx="1724025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708920"/>
              <a:ext cx="8724900" cy="3790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704512" y="206084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941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7368" y="1224175"/>
            <a:ext cx="11440913" cy="5517193"/>
            <a:chOff x="407368" y="1412776"/>
            <a:chExt cx="11440913" cy="55171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2203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2137438"/>
              <a:ext cx="1647825" cy="495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6287" y="2748915"/>
              <a:ext cx="1063942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3717032"/>
              <a:ext cx="107442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581128"/>
              <a:ext cx="1114425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0120" y="5484848"/>
              <a:ext cx="7677150" cy="638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1424" y="6339419"/>
              <a:ext cx="7686675" cy="5905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704512" y="191683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09787"/>
            <a:ext cx="113633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79685"/>
            <a:ext cx="6927904" cy="609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908720"/>
            <a:ext cx="10922314" cy="5760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41229" y="1988841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162" y="855366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60704" y="1198266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6448" y="2478426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06752" y="2478426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36448" y="3136794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60576" y="4087770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12192" y="4375802"/>
            <a:ext cx="787864" cy="329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079392" y="4375802"/>
            <a:ext cx="1069360" cy="329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29056" y="5392314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579520" y="5392314"/>
            <a:ext cx="50405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4714912" y="5692538"/>
            <a:ext cx="1212688" cy="292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080416" y="5733700"/>
            <a:ext cx="951688" cy="2514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774848" y="5733700"/>
            <a:ext cx="489504" cy="2514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3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19561" y="1257712"/>
            <a:ext cx="11017224" cy="5440059"/>
            <a:chOff x="407368" y="1412776"/>
            <a:chExt cx="11387137" cy="56227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412776"/>
              <a:ext cx="105537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27630" y="2204864"/>
              <a:ext cx="1666875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2673494"/>
              <a:ext cx="836295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3383280"/>
              <a:ext cx="1067752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6" y="4142596"/>
              <a:ext cx="57054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4923635"/>
              <a:ext cx="10344150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2482" y="5702001"/>
              <a:ext cx="1065847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6" y="6435415"/>
              <a:ext cx="6296025" cy="6000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344472" y="19888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527434"/>
            <a:ext cx="11412338" cy="4781886"/>
            <a:chOff x="407368" y="1340768"/>
            <a:chExt cx="11412338" cy="47818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201400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1911125"/>
              <a:ext cx="161925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1928" y="2636912"/>
              <a:ext cx="104298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2616" y="3501008"/>
              <a:ext cx="561975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41928" y="4417679"/>
              <a:ext cx="7524750" cy="1704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656888" y="20730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5072" y="692696"/>
            <a:ext cx="10873208" cy="1466875"/>
            <a:chOff x="447675" y="1344930"/>
            <a:chExt cx="11296650" cy="152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4930"/>
              <a:ext cx="11296650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2221230"/>
              <a:ext cx="2933700" cy="647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39473"/>
          <a:stretch/>
        </p:blipFill>
        <p:spPr>
          <a:xfrm>
            <a:off x="4002187" y="1812882"/>
            <a:ext cx="7880548" cy="471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7212" y="1556792"/>
            <a:ext cx="11077575" cy="4706052"/>
            <a:chOff x="557212" y="1556792"/>
            <a:chExt cx="11077575" cy="4706052"/>
          </a:xfrm>
        </p:grpSpPr>
        <p:grpSp>
          <p:nvGrpSpPr>
            <p:cNvPr id="4" name="组合 3"/>
            <p:cNvGrpSpPr/>
            <p:nvPr/>
          </p:nvGrpSpPr>
          <p:grpSpPr>
            <a:xfrm>
              <a:off x="557212" y="1556792"/>
              <a:ext cx="11077575" cy="4706052"/>
              <a:chOff x="557212" y="4195060"/>
              <a:chExt cx="11077575" cy="470605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t="60527"/>
              <a:stretch/>
            </p:blipFill>
            <p:spPr>
              <a:xfrm>
                <a:off x="557212" y="4581128"/>
                <a:ext cx="11077575" cy="4319984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6096000" y="4195060"/>
                <a:ext cx="4968552" cy="5040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0753" y="1934181"/>
              <a:ext cx="866775" cy="2114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0541"/>
            <a:ext cx="3000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78653"/>
            <a:ext cx="11344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707" y="2115290"/>
            <a:ext cx="1042035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3507" y="2942427"/>
            <a:ext cx="10410825" cy="5524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90576" y="3638893"/>
            <a:ext cx="9763174" cy="2886451"/>
            <a:chOff x="1190576" y="3608437"/>
            <a:chExt cx="9763174" cy="288645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3608437"/>
              <a:ext cx="69818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8250" y="4429678"/>
              <a:ext cx="9715500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0576" y="5155669"/>
              <a:ext cx="6638925" cy="638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38250" y="5904338"/>
              <a:ext cx="8105775" cy="5905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286618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1962" y="1956757"/>
            <a:ext cx="11268075" cy="3488467"/>
            <a:chOff x="461962" y="1340768"/>
            <a:chExt cx="11268075" cy="34884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1340768"/>
              <a:ext cx="11258550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2432324"/>
              <a:ext cx="112680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487" y="3302167"/>
              <a:ext cx="11249025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2192" y="4219635"/>
              <a:ext cx="82296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718145"/>
            <a:ext cx="67056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8150" y="1561423"/>
            <a:ext cx="11315700" cy="4963921"/>
            <a:chOff x="438150" y="1412776"/>
            <a:chExt cx="11315700" cy="4963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9225" y="2070001"/>
              <a:ext cx="1033462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9225" y="3055838"/>
              <a:ext cx="612457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7766" y="3933056"/>
              <a:ext cx="696277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57766" y="4864364"/>
              <a:ext cx="41148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19225" y="5748047"/>
              <a:ext cx="4114800" cy="6286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632504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9587" y="1556792"/>
            <a:ext cx="11172825" cy="4980037"/>
            <a:chOff x="509587" y="1412776"/>
            <a:chExt cx="11172825" cy="4980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412776"/>
              <a:ext cx="111728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420888"/>
              <a:ext cx="7953375" cy="3971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14980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4467" y="1340768"/>
            <a:ext cx="11585575" cy="5381625"/>
            <a:chOff x="334467" y="1340768"/>
            <a:chExt cx="11585575" cy="5381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40768"/>
              <a:ext cx="11296650" cy="538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467" y="1412776"/>
              <a:ext cx="276225" cy="1314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75920" y="1304192"/>
            <a:ext cx="1080120" cy="358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48816" y="2039808"/>
            <a:ext cx="583288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96400" y="2039808"/>
            <a:ext cx="1092312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24144" y="2420375"/>
            <a:ext cx="2132096" cy="29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93808" y="2795068"/>
            <a:ext cx="622345" cy="282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239964" y="2795068"/>
            <a:ext cx="297528" cy="282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705104" y="3147800"/>
            <a:ext cx="894952" cy="258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704848" y="3123415"/>
            <a:ext cx="1695408" cy="2825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058416" y="4871642"/>
            <a:ext cx="2277944" cy="2778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338832" y="5222596"/>
            <a:ext cx="2285560" cy="292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680208" y="5553997"/>
            <a:ext cx="4104424" cy="288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973328" y="6165305"/>
            <a:ext cx="1365504" cy="371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8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337" y="0"/>
            <a:ext cx="50196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315" y="1575048"/>
            <a:ext cx="976312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2397622"/>
            <a:ext cx="8636843" cy="416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9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340768"/>
            <a:ext cx="8134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4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348880"/>
            <a:ext cx="1122997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42088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6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77281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2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2025-11-15T05:36:37Z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