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00412" y="1772816"/>
            <a:ext cx="5591175" cy="2840707"/>
            <a:chOff x="3300412" y="1772816"/>
            <a:chExt cx="5591175" cy="28407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0" y="1772816"/>
              <a:ext cx="5143500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00412" y="3861048"/>
              <a:ext cx="5591175" cy="7524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4422" y="801960"/>
            <a:ext cx="9934575" cy="588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031993"/>
            <a:ext cx="194421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9608" y="2031993"/>
            <a:ext cx="237888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39816" y="3275577"/>
            <a:ext cx="194421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09608" y="3275577"/>
            <a:ext cx="12987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39816" y="4522373"/>
            <a:ext cx="12961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367808" y="5806325"/>
            <a:ext cx="12987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933056"/>
            <a:ext cx="24482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87888" y="3933056"/>
            <a:ext cx="24482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69872" y="3933056"/>
            <a:ext cx="24482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6992" y="5176640"/>
            <a:ext cx="196065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58832" y="5176640"/>
            <a:ext cx="226921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536160" y="5176640"/>
            <a:ext cx="172289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428875"/>
            <a:ext cx="7362825" cy="2000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3620640"/>
            <a:ext cx="216024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40016" y="3620640"/>
            <a:ext cx="142839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372" y="798612"/>
            <a:ext cx="99441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8864" y="1474887"/>
            <a:ext cx="6274271" cy="5256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924944"/>
            <a:ext cx="20882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80792" y="2924944"/>
            <a:ext cx="20882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45656" y="2924944"/>
            <a:ext cx="20882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1656" y="4095376"/>
            <a:ext cx="283004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231412" y="4081624"/>
            <a:ext cx="19447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084084" y="4081624"/>
            <a:ext cx="19447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037108" y="5264248"/>
            <a:ext cx="194470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731284" y="5264248"/>
            <a:ext cx="367708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30102"/>
            <a:ext cx="1098232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2469656"/>
            <a:ext cx="20882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94280" y="2469656"/>
            <a:ext cx="20882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22152" y="3615704"/>
            <a:ext cx="20817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56040" y="3615704"/>
            <a:ext cx="292647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22152" y="4761752"/>
            <a:ext cx="20817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19432" y="5956568"/>
            <a:ext cx="264066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279872" y="5956568"/>
            <a:ext cx="264066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59436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228" y="1228006"/>
            <a:ext cx="5763543" cy="538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904875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85768" y="2744352"/>
            <a:ext cx="12987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89544" y="2744352"/>
            <a:ext cx="12987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7000" y="4816992"/>
            <a:ext cx="12987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12024" y="4816992"/>
            <a:ext cx="12987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669" y="807293"/>
            <a:ext cx="9667875" cy="5934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97040" y="1785008"/>
            <a:ext cx="12987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76688" y="1785008"/>
            <a:ext cx="169152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97040" y="2796944"/>
            <a:ext cx="129876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36728" y="2796944"/>
            <a:ext cx="1691520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711624" y="4869584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942504" y="4869584"/>
            <a:ext cx="238574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821352" y="5893712"/>
            <a:ext cx="158417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53721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424074"/>
            <a:ext cx="6768752" cy="5317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933575"/>
            <a:ext cx="9848850" cy="2990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2968097"/>
            <a:ext cx="273630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8168" y="2968097"/>
            <a:ext cx="273630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9616" y="4114145"/>
            <a:ext cx="273630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08168" y="4114145"/>
            <a:ext cx="2736304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72816"/>
            <a:ext cx="1126807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2848965"/>
            <a:ext cx="662473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3995013"/>
            <a:ext cx="662473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5080101"/>
            <a:ext cx="662473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325" y="332656"/>
            <a:ext cx="65341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4368" y="1035596"/>
            <a:ext cx="5783263" cy="563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24050"/>
            <a:ext cx="11334750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1924050"/>
            <a:ext cx="2880320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68408" y="1924050"/>
            <a:ext cx="2083328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8104" y="3045714"/>
            <a:ext cx="129741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09144" y="3045714"/>
            <a:ext cx="3531072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773840" y="3038564"/>
            <a:ext cx="107789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8104" y="4160228"/>
            <a:ext cx="309761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545208" y="4216146"/>
            <a:ext cx="1062960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471288" y="4216146"/>
            <a:ext cx="1062960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88840"/>
            <a:ext cx="11296650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2001032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52800" y="3269000"/>
            <a:ext cx="1584176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48528" y="3269000"/>
            <a:ext cx="932704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3008" y="4536968"/>
            <a:ext cx="932704" cy="5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71151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9074" y="1124744"/>
            <a:ext cx="5133852" cy="552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90700"/>
            <a:ext cx="11268075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2968097"/>
            <a:ext cx="295232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52496" y="2968097"/>
            <a:ext cx="2952328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76520" y="2968097"/>
            <a:ext cx="971632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2232" y="4223873"/>
            <a:ext cx="2075416" cy="634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2025-11-15T03:28:24Z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