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052762"/>
            <a:ext cx="6334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309812"/>
            <a:ext cx="1140142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741416"/>
            <a:ext cx="28803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7038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086" y="1242321"/>
            <a:ext cx="7276306" cy="549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52587"/>
            <a:ext cx="113347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19" y="1760624"/>
            <a:ext cx="986855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1792" y="3105536"/>
            <a:ext cx="986855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3116062"/>
            <a:ext cx="172819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05898" y="3116062"/>
            <a:ext cx="1270621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63978" y="4481566"/>
            <a:ext cx="1270621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09812"/>
            <a:ext cx="11353800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83088" y="3688177"/>
            <a:ext cx="13246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71532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599" y="1268760"/>
            <a:ext cx="7546801" cy="546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00300"/>
            <a:ext cx="11363325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400300"/>
            <a:ext cx="1512168" cy="52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96376" y="3777996"/>
            <a:ext cx="1512168" cy="52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19100" y="1283618"/>
            <a:ext cx="11353800" cy="5439866"/>
            <a:chOff x="419100" y="1412776"/>
            <a:chExt cx="11353800" cy="5439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88141"/>
            <a:stretch/>
          </p:blipFill>
          <p:spPr>
            <a:xfrm>
              <a:off x="419100" y="1412776"/>
              <a:ext cx="11353800" cy="5760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0557"/>
            <a:stretch/>
          </p:blipFill>
          <p:spPr>
            <a:xfrm>
              <a:off x="776783" y="5085184"/>
              <a:ext cx="10791825" cy="86409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6682" b="55530"/>
            <a:stretch/>
          </p:blipFill>
          <p:spPr>
            <a:xfrm>
              <a:off x="419100" y="2132856"/>
              <a:ext cx="11353800" cy="8640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1881" b="28558"/>
            <a:stretch/>
          </p:blipFill>
          <p:spPr>
            <a:xfrm>
              <a:off x="419100" y="2982838"/>
              <a:ext cx="11353800" cy="9502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8854"/>
            <a:stretch/>
          </p:blipFill>
          <p:spPr>
            <a:xfrm>
              <a:off x="419100" y="3933056"/>
              <a:ext cx="11353800" cy="102721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9164"/>
            <a:stretch/>
          </p:blipFill>
          <p:spPr>
            <a:xfrm>
              <a:off x="776783" y="5958036"/>
              <a:ext cx="10791825" cy="894606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919536" y="2036104"/>
            <a:ext cx="33843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6240" y="2036104"/>
            <a:ext cx="33843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15888" y="3057912"/>
            <a:ext cx="33843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797052" y="3057912"/>
            <a:ext cx="86794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11804" y="4033272"/>
            <a:ext cx="153978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519936" y="4028950"/>
            <a:ext cx="178032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797052" y="4057656"/>
            <a:ext cx="86794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11804" y="5020824"/>
            <a:ext cx="9637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215136" y="4992118"/>
            <a:ext cx="208512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0797052" y="4996440"/>
            <a:ext cx="86794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811804" y="5959608"/>
            <a:ext cx="9637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5056640" y="5930902"/>
            <a:ext cx="319960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1462" y="1484784"/>
            <a:ext cx="11506200" cy="4900364"/>
            <a:chOff x="271462" y="1484784"/>
            <a:chExt cx="11506200" cy="49003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84784"/>
              <a:ext cx="11325225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47925"/>
              <a:ext cx="9886950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337" y="3212976"/>
              <a:ext cx="11363325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933056"/>
              <a:ext cx="5381625" cy="8763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1462" y="4869160"/>
              <a:ext cx="11506200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1032" y="5661248"/>
              <a:ext cx="10191750" cy="7239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8904312" y="1438221"/>
            <a:ext cx="17281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540288" y="2264680"/>
            <a:ext cx="17281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022782" y="3179080"/>
            <a:ext cx="97568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42462" y="3934984"/>
            <a:ext cx="97568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465718" y="4904223"/>
            <a:ext cx="155529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760118" y="5692232"/>
            <a:ext cx="210363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755361" cy="5269607"/>
            <a:chOff x="479376" y="1412776"/>
            <a:chExt cx="10755361" cy="5269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601980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7262" y="1700808"/>
              <a:ext cx="10277475" cy="498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9737"/>
            <a:ext cx="113538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709737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5600" y="1709737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71232" y="3063049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3063049"/>
            <a:ext cx="230425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728885"/>
            <a:ext cx="280831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07440" y="2728885"/>
            <a:ext cx="365711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9008" y="4094389"/>
            <a:ext cx="365711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89008" y="5447701"/>
            <a:ext cx="189888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73584" y="5447701"/>
            <a:ext cx="189888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36360" y="5447701"/>
            <a:ext cx="189888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340768"/>
            <a:ext cx="11344275" cy="1428378"/>
            <a:chOff x="423862" y="1340768"/>
            <a:chExt cx="11344275" cy="1428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468" b="61854"/>
            <a:stretch/>
          </p:blipFill>
          <p:spPr>
            <a:xfrm>
              <a:off x="423862" y="1340768"/>
              <a:ext cx="11344275" cy="7200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65889"/>
            <a:stretch/>
          </p:blipFill>
          <p:spPr>
            <a:xfrm>
              <a:off x="423862" y="2060848"/>
              <a:ext cx="11344275" cy="70829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1229859" y="2856817"/>
            <a:ext cx="9700078" cy="3547751"/>
            <a:chOff x="1229859" y="2953972"/>
            <a:chExt cx="9700078" cy="354775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62" y="3064793"/>
              <a:ext cx="9667875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248" y="2953972"/>
              <a:ext cx="9629775" cy="1143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3768973"/>
              <a:ext cx="9534525" cy="666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2084" y="3827850"/>
              <a:ext cx="9629775" cy="9715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00492" y="4792398"/>
              <a:ext cx="9505950" cy="381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31673" y="4824297"/>
              <a:ext cx="9686925" cy="8096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91319" y="5632257"/>
              <a:ext cx="9505950" cy="6667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29859" y="5692098"/>
              <a:ext cx="9544050" cy="75247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71464" y="6425523"/>
              <a:ext cx="9572625" cy="76200"/>
            </a:xfrm>
            <a:prstGeom prst="rect">
              <a:avLst/>
            </a:prstGeom>
          </p:spPr>
        </p:pic>
      </p:grpSp>
      <p:sp useBgFill="1">
        <p:nvSpPr>
          <p:cNvPr id="17" name="矩形 16"/>
          <p:cNvSpPr/>
          <p:nvPr/>
        </p:nvSpPr>
        <p:spPr>
          <a:xfrm>
            <a:off x="6312024" y="1266186"/>
            <a:ext cx="28803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3898008" y="3924042"/>
            <a:ext cx="32781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8256240" y="3924042"/>
            <a:ext cx="19442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3898008" y="4765290"/>
            <a:ext cx="349413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8256240" y="4765290"/>
            <a:ext cx="19442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8256240" y="5630922"/>
            <a:ext cx="19442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2025-11-15T03:16:44Z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