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071812"/>
            <a:ext cx="46863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3" y="44624"/>
            <a:ext cx="5961658" cy="30867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3116584"/>
            <a:ext cx="1124902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41490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38250"/>
            <a:ext cx="113442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85704"/>
            <a:ext cx="1129665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30956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416893"/>
            <a:ext cx="112490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0648"/>
            <a:ext cx="94297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316311"/>
            <a:ext cx="10668000" cy="5281041"/>
            <a:chOff x="762000" y="1268760"/>
            <a:chExt cx="10668000" cy="5281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268760"/>
              <a:ext cx="1066800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4854351"/>
              <a:ext cx="10668000" cy="1695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663952" y="4869160"/>
            <a:ext cx="38884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55864" y="5786203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35128" y="5786203"/>
            <a:ext cx="21933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8638"/>
            <a:ext cx="9865096" cy="58174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8835" y="1525051"/>
            <a:ext cx="419806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62658" y="3244123"/>
            <a:ext cx="6525629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4790" y="4149080"/>
            <a:ext cx="259578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38622" y="502642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11824" y="5879477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95462"/>
            <a:ext cx="106584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01008"/>
            <a:ext cx="10153128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47900"/>
            <a:ext cx="10696575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111590"/>
            <a:ext cx="10153128" cy="18295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7695"/>
            <a:ext cx="25336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026" y="928802"/>
            <a:ext cx="48672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697059"/>
            <a:ext cx="9784779" cy="4972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219325"/>
            <a:ext cx="112490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4024" y="271462"/>
            <a:ext cx="839152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33" y="1317528"/>
            <a:ext cx="104965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148166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501317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33612"/>
            <a:ext cx="104394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11589"/>
            <a:ext cx="9865096" cy="19015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5156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85937"/>
            <a:ext cx="104965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73016"/>
            <a:ext cx="10153128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76400"/>
            <a:ext cx="104203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383709"/>
            <a:ext cx="7488832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90737"/>
            <a:ext cx="1118235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907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55953"/>
            <a:ext cx="11239500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85975"/>
            <a:ext cx="112299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907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95487"/>
            <a:ext cx="113823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980728"/>
            <a:ext cx="7905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19312"/>
            <a:ext cx="1124902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5422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196752"/>
            <a:ext cx="11401425" cy="5517232"/>
            <a:chOff x="395287" y="1340768"/>
            <a:chExt cx="1140142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340768"/>
              <a:ext cx="114014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3228975"/>
              <a:ext cx="6153150" cy="3629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14096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