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1150" y="2060848"/>
            <a:ext cx="9029700" cy="2639169"/>
            <a:chOff x="1581150" y="1869951"/>
            <a:chExt cx="9029700" cy="2639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5137" y="1869951"/>
              <a:ext cx="6181725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1150" y="3842370"/>
              <a:ext cx="9029700" cy="666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1487" y="1268760"/>
            <a:ext cx="11282065" cy="5496296"/>
            <a:chOff x="471487" y="1268760"/>
            <a:chExt cx="11282065" cy="5496296"/>
          </a:xfrm>
        </p:grpSpPr>
        <p:grpSp>
          <p:nvGrpSpPr>
            <p:cNvPr id="6" name="组合 5"/>
            <p:cNvGrpSpPr/>
            <p:nvPr/>
          </p:nvGrpSpPr>
          <p:grpSpPr>
            <a:xfrm>
              <a:off x="471487" y="1268760"/>
              <a:ext cx="11249025" cy="1895822"/>
              <a:chOff x="471487" y="1268760"/>
              <a:chExt cx="11249025" cy="189582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1487" y="1268760"/>
                <a:ext cx="11249025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666" y="1930921"/>
                <a:ext cx="10648950" cy="561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81087" y="2583557"/>
                <a:ext cx="10639425" cy="5810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037" y="3284984"/>
              <a:ext cx="1065847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03512" y="4038203"/>
              <a:ext cx="3362325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0137" y="4743797"/>
              <a:ext cx="10620375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2702" y="5449391"/>
              <a:ext cx="10610850" cy="5810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42702" y="6136406"/>
              <a:ext cx="9010650" cy="6286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560496" y="255746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85925"/>
            <a:ext cx="11487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843633"/>
            <a:ext cx="11388725" cy="4393679"/>
            <a:chOff x="407368" y="1412776"/>
            <a:chExt cx="11388725" cy="4393679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412776"/>
              <a:ext cx="11388725" cy="600075"/>
              <a:chOff x="407368" y="1412776"/>
              <a:chExt cx="11388725" cy="6000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412776"/>
                <a:ext cx="9686925" cy="600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57793" y="1450107"/>
                <a:ext cx="1638300" cy="4667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8568" y="2348880"/>
              <a:ext cx="9858375" cy="34575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632504" y="185807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700808"/>
            <a:ext cx="11856640" cy="4459982"/>
            <a:chOff x="191344" y="1297707"/>
            <a:chExt cx="11856640" cy="4459982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1297707"/>
              <a:ext cx="11856640" cy="619125"/>
              <a:chOff x="335360" y="1268760"/>
              <a:chExt cx="11856640" cy="619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10287000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96550" y="1335434"/>
                <a:ext cx="1695450" cy="485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9637" y="2204864"/>
              <a:ext cx="10372725" cy="35528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76400"/>
            <a:ext cx="11239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04663"/>
            <a:ext cx="5347613" cy="604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09775"/>
            <a:ext cx="107537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3943" y="764704"/>
            <a:ext cx="8837686" cy="56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89902" cy="1181100"/>
            <a:chOff x="335360" y="1340768"/>
            <a:chExt cx="11289902" cy="1181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25717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737" y="1893218"/>
              <a:ext cx="11058525" cy="628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0532" y="2521869"/>
            <a:ext cx="3830935" cy="4281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581275"/>
            <a:ext cx="9182100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605659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1640" y="2605659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65944" y="2605659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3592" y="3532251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71935"/>
            <a:ext cx="10021755" cy="55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838325"/>
            <a:ext cx="103536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12976"/>
            <a:ext cx="10081120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04987"/>
            <a:ext cx="1073467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78339"/>
            <a:ext cx="10297144" cy="21829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28787"/>
            <a:ext cx="107442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54175"/>
            <a:ext cx="107823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65590"/>
            <a:ext cx="10297144" cy="2799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5300" y="1712695"/>
            <a:ext cx="11201400" cy="4452609"/>
            <a:chOff x="495300" y="1340768"/>
            <a:chExt cx="11201400" cy="44526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340768"/>
              <a:ext cx="1120140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225" y="2060848"/>
              <a:ext cx="10658475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3950" y="2795587"/>
              <a:ext cx="46863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8225" y="3625205"/>
              <a:ext cx="6372225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8225" y="4385441"/>
              <a:ext cx="843915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8225" y="5221877"/>
              <a:ext cx="7296150" cy="5715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60496" y="235993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71612"/>
            <a:ext cx="11277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57400"/>
            <a:ext cx="113157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379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048" y="3008589"/>
            <a:ext cx="7155904" cy="370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29662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340768"/>
            <a:ext cx="90297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811485"/>
            <a:ext cx="112966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737" y="2492896"/>
            <a:ext cx="6486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