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3"/>
  </p:notesMasterIdLst>
  <p:handoutMasterIdLst>
    <p:handoutMasterId r:id="rId44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8" r:id="rId26"/>
    <p:sldId id="349" r:id="rId27"/>
    <p:sldId id="350" r:id="rId28"/>
    <p:sldId id="351" r:id="rId29"/>
    <p:sldId id="352" r:id="rId30"/>
    <p:sldId id="354" r:id="rId31"/>
    <p:sldId id="355" r:id="rId32"/>
    <p:sldId id="356" r:id="rId33"/>
    <p:sldId id="357" r:id="rId34"/>
    <p:sldId id="358" r:id="rId35"/>
    <p:sldId id="372" r:id="rId36"/>
    <p:sldId id="374" r:id="rId37"/>
    <p:sldId id="375" r:id="rId38"/>
    <p:sldId id="376" r:id="rId39"/>
    <p:sldId id="377" r:id="rId40"/>
    <p:sldId id="378" r:id="rId41"/>
    <p:sldId id="379" r:id="rId42"/>
  </p:sldIdLst>
  <p:sldSz cx="12192000" cy="6858000"/>
  <p:notesSz cx="6858000" cy="9144000"/>
  <p:custDataLst>
    <p:tags r:id="rId4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3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notesMaster" Target="notesMasters/notesMaster1.xml"/><Relationship Id="rId48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2025/11/15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2025/11/15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png"/><Relationship Id="rId3" Type="http://schemas.openxmlformats.org/officeDocument/2006/relationships/image" Target="../media/image39.png"/><Relationship Id="rId7" Type="http://schemas.openxmlformats.org/officeDocument/2006/relationships/image" Target="../media/image43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2.png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7" Type="http://schemas.openxmlformats.org/officeDocument/2006/relationships/image" Target="../media/image52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1.png"/><Relationship Id="rId5" Type="http://schemas.openxmlformats.org/officeDocument/2006/relationships/image" Target="../media/image50.png"/><Relationship Id="rId4" Type="http://schemas.openxmlformats.org/officeDocument/2006/relationships/image" Target="../media/image49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1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66837" y="3090862"/>
            <a:ext cx="9458325" cy="676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00050" y="1491605"/>
            <a:ext cx="11391900" cy="4457675"/>
            <a:chOff x="400050" y="1412776"/>
            <a:chExt cx="11391900" cy="445767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79376" y="1412776"/>
              <a:ext cx="5924550" cy="15716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00050" y="3212976"/>
              <a:ext cx="11391900" cy="26574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390383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1544" y="404664"/>
            <a:ext cx="6891787" cy="6165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38695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662112"/>
            <a:ext cx="11430000" cy="3533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7951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725" y="1484784"/>
            <a:ext cx="11258550" cy="46672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560496" y="1498037"/>
            <a:ext cx="648072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5768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250" y="2109787"/>
            <a:ext cx="11239500" cy="26384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560496" y="2074101"/>
            <a:ext cx="648072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36641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57200" y="1325984"/>
            <a:ext cx="11277600" cy="5381476"/>
            <a:chOff x="457200" y="1484784"/>
            <a:chExt cx="11277600" cy="538147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57200" y="1484784"/>
              <a:ext cx="11277600" cy="36004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83432" y="5247010"/>
              <a:ext cx="7029450" cy="161925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10595928" y="2242501"/>
            <a:ext cx="648072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3102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700808"/>
            <a:ext cx="11306175" cy="3743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3400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1584" y="163040"/>
            <a:ext cx="6408711" cy="64343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71254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875" y="1700808"/>
            <a:ext cx="11144250" cy="44577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560496" y="1700808"/>
            <a:ext cx="648072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44352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250" y="1700808"/>
            <a:ext cx="11239500" cy="44862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632504" y="1700808"/>
            <a:ext cx="648072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40243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06277"/>
            <a:ext cx="5638800" cy="1590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3213695"/>
            <a:ext cx="11296650" cy="30956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2902732" y="5529424"/>
            <a:ext cx="1537084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484784"/>
            <a:ext cx="11296650" cy="4486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13658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298204"/>
            <a:ext cx="11334750" cy="5495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75325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76250" y="1988840"/>
            <a:ext cx="11239500" cy="3560812"/>
            <a:chOff x="476250" y="1412776"/>
            <a:chExt cx="11239500" cy="356081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76250" y="1412776"/>
              <a:ext cx="11239500" cy="6762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02595" y="2420888"/>
              <a:ext cx="10706100" cy="255270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10488488" y="2938197"/>
            <a:ext cx="648072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86793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487" y="1916832"/>
            <a:ext cx="11249025" cy="35242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560496" y="2912752"/>
            <a:ext cx="648072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56076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628800"/>
            <a:ext cx="11391900" cy="44005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560496" y="2506149"/>
            <a:ext cx="648072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36535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414004"/>
            <a:ext cx="5610225" cy="15240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7675" y="1952203"/>
            <a:ext cx="11296650" cy="4429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62914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844824"/>
            <a:ext cx="11296650" cy="3448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6167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71687" y="764704"/>
            <a:ext cx="8048625" cy="5800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3827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488" y="332656"/>
            <a:ext cx="7886700" cy="6353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8056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523875" y="1406469"/>
            <a:ext cx="11280973" cy="5190883"/>
            <a:chOff x="523875" y="1268760"/>
            <a:chExt cx="11280973" cy="5190883"/>
          </a:xfrm>
        </p:grpSpPr>
        <p:grpSp>
          <p:nvGrpSpPr>
            <p:cNvPr id="6" name="组合 5"/>
            <p:cNvGrpSpPr/>
            <p:nvPr/>
          </p:nvGrpSpPr>
          <p:grpSpPr>
            <a:xfrm>
              <a:off x="523875" y="1268760"/>
              <a:ext cx="11280973" cy="1257300"/>
              <a:chOff x="523875" y="1268760"/>
              <a:chExt cx="11280973" cy="1257300"/>
            </a:xfrm>
          </p:grpSpPr>
          <p:pic>
            <p:nvPicPr>
              <p:cNvPr id="4" name="图片 3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523875" y="1268760"/>
                <a:ext cx="11144250" cy="676275"/>
              </a:xfrm>
              <a:prstGeom prst="rect">
                <a:avLst/>
              </a:prstGeom>
            </p:spPr>
          </p:pic>
          <p:pic>
            <p:nvPicPr>
              <p:cNvPr id="5" name="图片 4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0128448" y="1945035"/>
                <a:ext cx="1676400" cy="581025"/>
              </a:xfrm>
              <a:prstGeom prst="rect">
                <a:avLst/>
              </a:prstGeom>
            </p:spPr>
          </p:pic>
        </p:grpSp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047750" y="2621310"/>
              <a:ext cx="10620375" cy="581025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146373" y="3429000"/>
              <a:ext cx="10658475" cy="609600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047750" y="4209716"/>
              <a:ext cx="6267450" cy="552450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025054" y="5006067"/>
              <a:ext cx="7620000" cy="600075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1081421" y="5850043"/>
              <a:ext cx="7639050" cy="609600"/>
            </a:xfrm>
            <a:prstGeom prst="rect">
              <a:avLst/>
            </a:prstGeom>
          </p:spPr>
        </p:pic>
      </p:grpSp>
      <p:sp useBgFill="1">
        <p:nvSpPr>
          <p:cNvPr id="13" name="矩形 12"/>
          <p:cNvSpPr/>
          <p:nvPr/>
        </p:nvSpPr>
        <p:spPr>
          <a:xfrm>
            <a:off x="10704512" y="2074101"/>
            <a:ext cx="648072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63569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2014537"/>
            <a:ext cx="11353800" cy="28289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727848" y="1990153"/>
            <a:ext cx="1944216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995048" y="1990153"/>
            <a:ext cx="2285528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5727592" y="3038665"/>
            <a:ext cx="3032704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301896" y="4087177"/>
            <a:ext cx="2129808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57622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66725" y="1340768"/>
            <a:ext cx="11258550" cy="5472608"/>
            <a:chOff x="466725" y="1340768"/>
            <a:chExt cx="11258550" cy="547260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66725" y="1340768"/>
              <a:ext cx="11258550" cy="5619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311768" y="2022301"/>
              <a:ext cx="10410825" cy="479107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10632504" y="1268760"/>
            <a:ext cx="648072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00030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476250" y="1484303"/>
            <a:ext cx="11262545" cy="5041041"/>
            <a:chOff x="476250" y="1340768"/>
            <a:chExt cx="11262545" cy="504104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76250" y="1340768"/>
              <a:ext cx="11239500" cy="9239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99456" y="2420888"/>
              <a:ext cx="2628900" cy="68580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233487" y="3245537"/>
              <a:ext cx="9725025" cy="581025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280347" y="4145369"/>
              <a:ext cx="10448925" cy="619125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337496" y="4987364"/>
              <a:ext cx="10334625" cy="647700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270820" y="5857934"/>
              <a:ext cx="10467975" cy="5238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6462565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4875" y="2132856"/>
            <a:ext cx="10382250" cy="2828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53465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4862" y="1484784"/>
            <a:ext cx="10582275" cy="4657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12604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6300" y="1556792"/>
            <a:ext cx="10439400" cy="4752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08737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842962" y="2060848"/>
            <a:ext cx="10506075" cy="2820144"/>
            <a:chOff x="842962" y="1268760"/>
            <a:chExt cx="10506075" cy="282014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42962" y="1268760"/>
              <a:ext cx="10506075" cy="17430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703512" y="3326904"/>
              <a:ext cx="2847975" cy="76200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6456040" y="2060848"/>
            <a:ext cx="4320480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5553832" y="3024016"/>
            <a:ext cx="5870760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703512" y="4118992"/>
            <a:ext cx="2016224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39976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1062" y="2119312"/>
            <a:ext cx="10429875" cy="2619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42960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764704"/>
            <a:ext cx="10372725" cy="1628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83632" y="2358152"/>
            <a:ext cx="7413898" cy="277418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85862" y="5085184"/>
            <a:ext cx="9820275" cy="177165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>
          <a:xfrm>
            <a:off x="2351584" y="5086245"/>
            <a:ext cx="4176464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2351584" y="6017672"/>
            <a:ext cx="8136904" cy="69830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55252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7250" y="1772816"/>
            <a:ext cx="10477500" cy="3724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1923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9536" y="332657"/>
            <a:ext cx="7294786" cy="61967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31536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14337" y="1581150"/>
            <a:ext cx="11363325" cy="4872186"/>
            <a:chOff x="414337" y="1412776"/>
            <a:chExt cx="11363325" cy="487218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14337" y="1412776"/>
              <a:ext cx="11363325" cy="27717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42912" y="4437112"/>
              <a:ext cx="11306175" cy="184785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9840416" y="1589166"/>
            <a:ext cx="1584176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9011360" y="2613294"/>
            <a:ext cx="1584176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6755840" y="4600590"/>
            <a:ext cx="3349368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293824" y="5636910"/>
            <a:ext cx="1705832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72987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6300" y="1844824"/>
            <a:ext cx="10439400" cy="35718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487488" y="3652113"/>
            <a:ext cx="10081120" cy="18651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2087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0587" y="2060848"/>
            <a:ext cx="10410825" cy="35623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775520" y="3874301"/>
            <a:ext cx="10009112" cy="193096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11951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962150"/>
            <a:ext cx="11410950" cy="29337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528048" y="1949958"/>
            <a:ext cx="2664296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4979664" y="3010662"/>
            <a:ext cx="1548384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8942064" y="3010662"/>
            <a:ext cx="1548384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956048" y="4034790"/>
            <a:ext cx="1548384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4882128" y="4034790"/>
            <a:ext cx="1357888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13810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2014537"/>
            <a:ext cx="11401425" cy="28289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567608" y="3009144"/>
            <a:ext cx="2376264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688288" y="3009144"/>
            <a:ext cx="2376264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93728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75778" y="1484784"/>
            <a:ext cx="11478072" cy="4966320"/>
            <a:chOff x="275778" y="1484784"/>
            <a:chExt cx="11478072" cy="496632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75778" y="1484784"/>
              <a:ext cx="10572750" cy="9144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38150" y="2564904"/>
              <a:ext cx="11315700" cy="388620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5238116" y="3573016"/>
            <a:ext cx="4098243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5238116" y="4621528"/>
            <a:ext cx="4098243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2312037" y="5657848"/>
            <a:ext cx="2775852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67594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3392" y="1268760"/>
            <a:ext cx="10122346" cy="544459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456040" y="2132856"/>
            <a:ext cx="3960440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189096" y="3998232"/>
            <a:ext cx="1738552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5224648" y="5875800"/>
            <a:ext cx="3031592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20484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772816"/>
            <a:ext cx="11296650" cy="3648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3976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0</Words>
  <Application>Microsoft Office PowerPoint</Application>
  <PresentationFormat>宽屏</PresentationFormat>
  <Paragraphs>0</Paragraphs>
  <Slides>41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41</vt:i4>
      </vt:variant>
    </vt:vector>
  </HeadingPairs>
  <TitlesOfParts>
    <vt:vector size="4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70</cp:revision>
  <dcterms:created xsi:type="dcterms:W3CDTF">2015-09-16T06:44:00Z</dcterms:created>
  <dcterms:modified xsi:type="dcterms:W3CDTF">2025-11-15T05:52:55Z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