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947987"/>
            <a:ext cx="88106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8317"/>
            <a:ext cx="116586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41592" y="176359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41592" y="338513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567436"/>
            <a:ext cx="11506200" cy="4376928"/>
            <a:chOff x="342900" y="1689356"/>
            <a:chExt cx="11506200" cy="4376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689356"/>
              <a:ext cx="115062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4300" y="3284984"/>
              <a:ext cx="4343400" cy="278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41592" y="184779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41592" y="295230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7708"/>
            <a:ext cx="116300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1240" y="422108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8594"/>
            <a:ext cx="11572875" cy="151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41592" y="176359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6408" y="370781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79829"/>
            <a:ext cx="1154430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8168" y="173921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28622"/>
            <a:ext cx="116300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83" y="864096"/>
            <a:ext cx="10053893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98904"/>
            <a:ext cx="11125200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420888"/>
            <a:ext cx="12961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07920" y="3505976"/>
            <a:ext cx="11278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57375"/>
            <a:ext cx="1162050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33537"/>
            <a:ext cx="110013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69825"/>
            <a:ext cx="432048" cy="170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13909" y="3800075"/>
            <a:ext cx="432048" cy="170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24845"/>
            <a:ext cx="1008112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00059"/>
            <a:ext cx="11077575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14471"/>
            <a:ext cx="10729192" cy="1638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4822"/>
            <a:ext cx="116776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74495"/>
            <a:ext cx="111156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259018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779718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46564" y="2779718"/>
            <a:ext cx="93610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7464" y="3325818"/>
            <a:ext cx="104608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1664" y="4437112"/>
            <a:ext cx="14401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54364" y="4914558"/>
            <a:ext cx="210167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2412"/>
            <a:ext cx="112299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801699"/>
            <a:ext cx="28083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6584" y="2322399"/>
            <a:ext cx="83351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0383" y="4417899"/>
            <a:ext cx="10740603" cy="1171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309044"/>
            <a:chOff x="304800" y="1340768"/>
            <a:chExt cx="11582400" cy="5309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7825" y="2944587"/>
              <a:ext cx="889635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52740"/>
            <a:ext cx="111728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10360" y="189194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2760" y="189194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05960" y="1891940"/>
            <a:ext cx="10902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5720" y="4643370"/>
            <a:ext cx="50405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72820" y="4643370"/>
            <a:ext cx="1015268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11020" y="5897332"/>
            <a:ext cx="650644" cy="238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4455"/>
            <a:ext cx="111918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3429000"/>
            <a:ext cx="10780513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5989320"/>
            <a:ext cx="10780513" cy="489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38325"/>
            <a:ext cx="115824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81353"/>
            <a:ext cx="114966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23072" y="219267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4624" y="2729120"/>
            <a:ext cx="55819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4624" y="3265568"/>
            <a:ext cx="7769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35336" y="486916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76456" y="486916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9250"/>
            <a:ext cx="1158240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381342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8849"/>
            <a:ext cx="115538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941216"/>
            <a:ext cx="20162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1941216"/>
            <a:ext cx="13789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28032" y="3014112"/>
            <a:ext cx="62375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8732" y="5085184"/>
            <a:ext cx="10694180" cy="1460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57946"/>
            <a:ext cx="116014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02552" y="189542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02552" y="348038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5526"/>
            <a:ext cx="116776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10536" y="32251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97558"/>
            <a:ext cx="11687175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02552" y="184482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7983"/>
            <a:ext cx="115347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39568" y="413986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14309"/>
            <a:ext cx="11601450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65976" y="176359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581300"/>
            <a:ext cx="11553825" cy="4728020"/>
            <a:chOff x="319087" y="1356550"/>
            <a:chExt cx="11553825" cy="47280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56550"/>
              <a:ext cx="11553825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0" y="3455670"/>
              <a:ext cx="4953000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2025-11-14T06:55:42Z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