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73" r:id="rId32"/>
    <p:sldId id="374" r:id="rId33"/>
    <p:sldId id="375" r:id="rId34"/>
    <p:sldId id="376" r:id="rId35"/>
    <p:sldId id="377" r:id="rId36"/>
    <p:sldId id="352" r:id="rId37"/>
    <p:sldId id="354" r:id="rId38"/>
    <p:sldId id="356" r:id="rId39"/>
    <p:sldId id="357" r:id="rId40"/>
    <p:sldId id="358" r:id="rId41"/>
    <p:sldId id="372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724150"/>
            <a:ext cx="645795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71662"/>
            <a:ext cx="107918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687"/>
          <a:stretch/>
        </p:blipFill>
        <p:spPr>
          <a:xfrm>
            <a:off x="466725" y="2060848"/>
            <a:ext cx="11258550" cy="300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050" y="1602110"/>
            <a:ext cx="11258550" cy="3987130"/>
            <a:chOff x="156976" y="1412776"/>
            <a:chExt cx="11258550" cy="3987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3933056"/>
              <a:ext cx="1062990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56915"/>
            <a:stretch/>
          </p:blipFill>
          <p:spPr>
            <a:xfrm>
              <a:off x="156976" y="1412776"/>
              <a:ext cx="11258550" cy="2384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81237"/>
            <a:ext cx="113919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86000"/>
            <a:ext cx="113823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340768"/>
            <a:ext cx="11420475" cy="5400600"/>
            <a:chOff x="385762" y="1484784"/>
            <a:chExt cx="114204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84784"/>
              <a:ext cx="1142047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2332" y="2132409"/>
              <a:ext cx="10782300" cy="4752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980728"/>
            <a:ext cx="65151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060848"/>
            <a:ext cx="1129665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196752"/>
            <a:ext cx="10031288" cy="5484004"/>
            <a:chOff x="457200" y="1340768"/>
            <a:chExt cx="11277600" cy="6165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1340768"/>
              <a:ext cx="1127760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5258218"/>
              <a:ext cx="11268075" cy="2247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75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605383"/>
            <a:ext cx="48768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613495"/>
            <a:ext cx="11306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04864"/>
            <a:ext cx="107823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60848"/>
            <a:ext cx="108966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22152"/>
            <a:ext cx="11382375" cy="5456659"/>
            <a:chOff x="404812" y="1876425"/>
            <a:chExt cx="11382375" cy="54566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876425"/>
              <a:ext cx="1138237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1876" y="5085184"/>
              <a:ext cx="6743700" cy="2247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62187"/>
            <a:ext cx="112395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58267"/>
            <a:ext cx="11410950" cy="4851053"/>
            <a:chOff x="390525" y="1433512"/>
            <a:chExt cx="11410950" cy="48510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33512"/>
              <a:ext cx="11410950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589240"/>
              <a:ext cx="96488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80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71662"/>
            <a:ext cx="112585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805830"/>
            <a:ext cx="4876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88840"/>
            <a:ext cx="112776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1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59458"/>
            <a:ext cx="114014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988840"/>
            <a:ext cx="11353800" cy="3793976"/>
            <a:chOff x="419100" y="1340768"/>
            <a:chExt cx="11353800" cy="3793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924944"/>
              <a:ext cx="10591800" cy="220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576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9287"/>
            <a:ext cx="112204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95475"/>
            <a:ext cx="112299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620688"/>
            <a:ext cx="4953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628800"/>
            <a:ext cx="112680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556792"/>
            <a:ext cx="11287125" cy="4613473"/>
            <a:chOff x="452437" y="1628800"/>
            <a:chExt cx="11287125" cy="46134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628800"/>
              <a:ext cx="1128712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661248"/>
              <a:ext cx="93630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12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721965"/>
            <a:ext cx="48482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658069"/>
            <a:ext cx="11391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6651"/>
            <a:ext cx="113823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05050"/>
            <a:ext cx="112204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83576"/>
            <a:ext cx="10715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7850"/>
            <a:ext cx="113347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28800"/>
            <a:ext cx="113347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81187"/>
            <a:ext cx="112395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340768"/>
            <a:ext cx="11276475" cy="4799434"/>
            <a:chOff x="461962" y="1340768"/>
            <a:chExt cx="11276475" cy="4799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6137" y="2996952"/>
              <a:ext cx="10782300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2025-11-15T03:06:28Z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