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72" r:id="rId37"/>
    <p:sldId id="373" r:id="rId38"/>
    <p:sldId id="374" r:id="rId39"/>
    <p:sldId id="37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2238375"/>
            <a:ext cx="1198245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9882" y="2506149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548680"/>
            <a:ext cx="112204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476624"/>
            <a:ext cx="4543457" cy="332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44824"/>
            <a:ext cx="1118235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9882" y="193008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88840"/>
            <a:ext cx="112299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60848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76450"/>
            <a:ext cx="112585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7645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0" y="764704"/>
            <a:ext cx="1028700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75207"/>
            <a:ext cx="1122997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181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07368" y="1407815"/>
            <a:ext cx="11383763" cy="4890478"/>
            <a:chOff x="407368" y="1407815"/>
            <a:chExt cx="11383763" cy="4890478"/>
          </a:xfrm>
        </p:grpSpPr>
        <p:grpSp>
          <p:nvGrpSpPr>
            <p:cNvPr id="5" name="组合 4"/>
            <p:cNvGrpSpPr/>
            <p:nvPr/>
          </p:nvGrpSpPr>
          <p:grpSpPr>
            <a:xfrm>
              <a:off x="407368" y="1407815"/>
              <a:ext cx="11383763" cy="581025"/>
              <a:chOff x="407368" y="1407815"/>
              <a:chExt cx="11383763" cy="5810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407815"/>
                <a:ext cx="9639300" cy="581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00456" y="1426865"/>
                <a:ext cx="1590675" cy="561975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1055440" y="2204864"/>
              <a:ext cx="10682518" cy="2304256"/>
              <a:chOff x="1055440" y="2204864"/>
              <a:chExt cx="10682518" cy="230425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055440" y="2204864"/>
                <a:ext cx="10648950" cy="1461690"/>
                <a:chOff x="1055440" y="2276872"/>
                <a:chExt cx="10648950" cy="1461690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55440" y="2276872"/>
                  <a:ext cx="10648950" cy="571500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55440" y="3119437"/>
                  <a:ext cx="10610850" cy="619125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46158" y="3947145"/>
                <a:ext cx="10591800" cy="56197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8808" y="4726668"/>
              <a:ext cx="9867900" cy="15716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0560496" y="135402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57362"/>
            <a:ext cx="111537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692696"/>
            <a:ext cx="11336957" cy="5851523"/>
            <a:chOff x="407368" y="773642"/>
            <a:chExt cx="11336957" cy="5851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773642"/>
              <a:ext cx="568642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476500"/>
              <a:ext cx="6419850" cy="952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7675" y="3615265"/>
              <a:ext cx="11296650" cy="30099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885880" y="3570895"/>
            <a:ext cx="2882527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4137" y="4680367"/>
            <a:ext cx="22615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73945" y="4680367"/>
            <a:ext cx="22615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95993" y="5765455"/>
            <a:ext cx="153611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2015852"/>
            <a:ext cx="11334750" cy="3645396"/>
            <a:chOff x="428625" y="1556792"/>
            <a:chExt cx="11334750" cy="36453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556792"/>
              <a:ext cx="113347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0600" y="2420888"/>
              <a:ext cx="10772775" cy="2781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293819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72217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8724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35402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3400" y="1052736"/>
            <a:ext cx="11140496" cy="5599509"/>
            <a:chOff x="533400" y="1268760"/>
            <a:chExt cx="11140496" cy="5599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3400" y="1268760"/>
              <a:ext cx="11125200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2121" y="2348880"/>
              <a:ext cx="1039177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3124200"/>
              <a:ext cx="912495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3851895"/>
              <a:ext cx="8734425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4581128"/>
              <a:ext cx="87725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16080" y="5386561"/>
              <a:ext cx="8772525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2121" y="6191994"/>
              <a:ext cx="9486900" cy="6762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88488" y="22181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33525"/>
            <a:ext cx="113442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946785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85975"/>
            <a:ext cx="112204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7645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780928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989501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89096" y="2989501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0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700" y="908720"/>
            <a:ext cx="10896600" cy="5830446"/>
            <a:chOff x="647700" y="908720"/>
            <a:chExt cx="10896600" cy="5830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700" y="908720"/>
              <a:ext cx="10896600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5712" y="3614966"/>
              <a:ext cx="4600575" cy="3124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625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85825" y="1263799"/>
            <a:ext cx="10420350" cy="5261545"/>
            <a:chOff x="885825" y="1484784"/>
            <a:chExt cx="10420350" cy="52615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5825" y="1484784"/>
              <a:ext cx="10420350" cy="432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9496" y="6165304"/>
              <a:ext cx="4943475" cy="581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29328" y="3108564"/>
            <a:ext cx="10183296" cy="3488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4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14487"/>
            <a:ext cx="103917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628800"/>
            <a:ext cx="96583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12776"/>
            <a:ext cx="10544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149080"/>
            <a:ext cx="9793088" cy="2577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4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8760"/>
            <a:ext cx="104679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933056"/>
            <a:ext cx="3600400" cy="281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8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43062"/>
            <a:ext cx="104584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573016"/>
            <a:ext cx="9865096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7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029448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806373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7944" y="3928037"/>
            <a:ext cx="28060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4248" y="1320936"/>
            <a:ext cx="12241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2584" y="4612776"/>
            <a:ext cx="12241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84568" y="4612776"/>
            <a:ext cx="12241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66353"/>
            <a:ext cx="59531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490936"/>
            <a:ext cx="11315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19075"/>
            <a:ext cx="769620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5634"/>
            <a:ext cx="11020350" cy="55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20486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