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498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686050"/>
            <a:ext cx="643890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09787"/>
            <a:ext cx="112776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14096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708" y="2199284"/>
            <a:ext cx="8973070" cy="455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484784"/>
            <a:ext cx="94202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72907"/>
            <a:ext cx="112395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62880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88840"/>
            <a:ext cx="112680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2494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775"/>
            <a:ext cx="112585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9326"/>
            <a:ext cx="111918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0486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62162"/>
            <a:ext cx="112490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888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62484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BDEEB"/>
              </a:clrFrom>
              <a:clrTo>
                <a:srgbClr val="FBDE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83887"/>
            <a:ext cx="112871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6398" y="1484784"/>
            <a:ext cx="11431264" cy="5087069"/>
            <a:chOff x="346398" y="1484784"/>
            <a:chExt cx="11431264" cy="5087069"/>
          </a:xfrm>
        </p:grpSpPr>
        <p:grpSp>
          <p:nvGrpSpPr>
            <p:cNvPr id="4" name="组合 3"/>
            <p:cNvGrpSpPr/>
            <p:nvPr/>
          </p:nvGrpSpPr>
          <p:grpSpPr>
            <a:xfrm>
              <a:off x="414337" y="1484784"/>
              <a:ext cx="11363325" cy="5087069"/>
              <a:chOff x="414337" y="1484784"/>
              <a:chExt cx="11363325" cy="508706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4337" y="1484784"/>
                <a:ext cx="11363325" cy="44672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0748" y="4581128"/>
                <a:ext cx="266700" cy="19907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398" y="4690665"/>
              <a:ext cx="514350" cy="17716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073632" y="2348881"/>
            <a:ext cx="1152128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25392" y="2348881"/>
            <a:ext cx="205227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286366" y="2772630"/>
            <a:ext cx="2369473" cy="31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262870" y="3284983"/>
            <a:ext cx="581832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082020" y="3284983"/>
            <a:ext cx="581832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710420" y="3761233"/>
            <a:ext cx="865300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4243945" y="3761233"/>
            <a:ext cx="865300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777470" y="3761233"/>
            <a:ext cx="865300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3224769" y="4237483"/>
            <a:ext cx="1431069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2405620" y="4694683"/>
            <a:ext cx="584512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4777345" y="4694683"/>
            <a:ext cx="584512" cy="2663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3932795" y="4961013"/>
            <a:ext cx="857250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6320395" y="5017815"/>
            <a:ext cx="639701" cy="419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6491845" y="5517232"/>
            <a:ext cx="3060539" cy="386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>
          <a:xfrm>
            <a:off x="4684000" y="2348881"/>
            <a:ext cx="25987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5962"/>
            <a:ext cx="113061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621" y="825073"/>
            <a:ext cx="9464899" cy="587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86025"/>
            <a:ext cx="113538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18" y="2979373"/>
            <a:ext cx="1007756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700808"/>
            <a:ext cx="11277600" cy="4536504"/>
            <a:chOff x="457200" y="1412776"/>
            <a:chExt cx="11277600" cy="4536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2776"/>
              <a:ext cx="112776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310730"/>
              <a:ext cx="8705850" cy="3638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17008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86089"/>
            <a:ext cx="1123950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19675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1437"/>
            <a:ext cx="8601075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239732"/>
            <a:ext cx="1122045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70595"/>
            <a:ext cx="11325225" cy="5326757"/>
            <a:chOff x="433387" y="1124744"/>
            <a:chExt cx="11325225" cy="53267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503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3064" y="1124744"/>
              <a:ext cx="247650" cy="2009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21012" y="2538617"/>
            <a:ext cx="86409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21137" y="2538617"/>
            <a:ext cx="86409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35262" y="3005342"/>
            <a:ext cx="86409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96094" y="3933056"/>
            <a:ext cx="576822" cy="2869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48518" y="3933056"/>
            <a:ext cx="886178" cy="2869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756670" y="4365104"/>
            <a:ext cx="5001942" cy="318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256542" y="4828400"/>
            <a:ext cx="3736002" cy="318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048510" y="5335136"/>
            <a:ext cx="886178" cy="2869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1228725"/>
            <a:ext cx="1118235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768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3406" y="1268760"/>
            <a:ext cx="11093293" cy="5544616"/>
            <a:chOff x="453084" y="1193626"/>
            <a:chExt cx="11243616" cy="5619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300" y="1193626"/>
              <a:ext cx="11201400" cy="561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084" y="1340768"/>
              <a:ext cx="266700" cy="1704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76320" y="2229249"/>
            <a:ext cx="201622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44800" y="2612528"/>
            <a:ext cx="2747744" cy="368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09097" y="3075824"/>
            <a:ext cx="585526" cy="355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42725" y="3546740"/>
            <a:ext cx="581759" cy="355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511823" y="5432002"/>
            <a:ext cx="7184875" cy="2908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511823" y="5874658"/>
            <a:ext cx="7184875" cy="319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367809" y="6319158"/>
            <a:ext cx="2376263" cy="319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41" y="116632"/>
            <a:ext cx="50958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45171"/>
            <a:ext cx="799147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556670"/>
            <a:ext cx="6114083" cy="411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619869"/>
            <a:ext cx="99060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334" y="4725144"/>
            <a:ext cx="7949332" cy="198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51426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2816"/>
            <a:ext cx="112014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941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2025-11-15T05:19:19Z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