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3100387"/>
            <a:ext cx="47148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95500"/>
            <a:ext cx="1129665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068960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59896" y="3068960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44472" y="3068960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4044320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91944" y="4044320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76962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340768"/>
            <a:ext cx="6558880" cy="513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1616608"/>
            <a:ext cx="208823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63312" y="2896768"/>
            <a:ext cx="264873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1984" y="2896768"/>
            <a:ext cx="192025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204787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3907" y="1176349"/>
            <a:ext cx="7844185" cy="54210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972288" y="3020192"/>
            <a:ext cx="11521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53472" y="3934592"/>
            <a:ext cx="141048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80176" y="3934592"/>
            <a:ext cx="141048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39440" y="4873376"/>
            <a:ext cx="183262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88677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770" y="1484784"/>
            <a:ext cx="8352805" cy="5244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24037"/>
            <a:ext cx="11372850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822117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9248" y="3016933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81792" y="3016933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47680" y="4187365"/>
            <a:ext cx="136096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32304" y="4187365"/>
            <a:ext cx="136096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2633576"/>
            <a:ext cx="11068050" cy="1590848"/>
            <a:chOff x="561975" y="2204864"/>
            <a:chExt cx="11068050" cy="15908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2204864"/>
              <a:ext cx="11068050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125" y="3062287"/>
              <a:ext cx="10191750" cy="733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984528" y="2599292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46800" y="2599292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36272" y="3550268"/>
            <a:ext cx="3223624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68208" y="3550268"/>
            <a:ext cx="148327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97843"/>
            <a:ext cx="88582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178" y="1362224"/>
            <a:ext cx="5611644" cy="530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4589" y="1456184"/>
            <a:ext cx="11380043" cy="5069160"/>
            <a:chOff x="378569" y="1456184"/>
            <a:chExt cx="11380043" cy="506916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569" y="4696544"/>
              <a:ext cx="8067675" cy="182880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433387" y="1456184"/>
              <a:ext cx="11325225" cy="3096344"/>
              <a:chOff x="433387" y="1484784"/>
              <a:chExt cx="11325225" cy="309634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3"/>
              <a:srcRect b="83526"/>
              <a:stretch/>
            </p:blipFill>
            <p:spPr>
              <a:xfrm>
                <a:off x="433387" y="1484784"/>
                <a:ext cx="11325225" cy="648072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3"/>
              <a:srcRect t="23797" b="58237"/>
              <a:stretch/>
            </p:blipFill>
            <p:spPr>
              <a:xfrm>
                <a:off x="433387" y="2146163"/>
                <a:ext cx="11325225" cy="706773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3"/>
              <a:srcRect t="52746" b="30780"/>
              <a:stretch/>
            </p:blipFill>
            <p:spPr>
              <a:xfrm>
                <a:off x="433387" y="2996952"/>
                <a:ext cx="11325225" cy="648072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3"/>
              <a:srcRect t="80203"/>
              <a:stretch/>
            </p:blipFill>
            <p:spPr>
              <a:xfrm>
                <a:off x="433387" y="3802348"/>
                <a:ext cx="11325225" cy="778780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/>
          <p:cNvSpPr/>
          <p:nvPr/>
        </p:nvSpPr>
        <p:spPr>
          <a:xfrm>
            <a:off x="2711624" y="2231680"/>
            <a:ext cx="2736304" cy="6348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223944" y="3755680"/>
            <a:ext cx="1339584" cy="6348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125640" y="3755680"/>
            <a:ext cx="1339584" cy="6348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222408" y="3755680"/>
            <a:ext cx="1339584" cy="6348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2077640" y="5730784"/>
            <a:ext cx="2146152" cy="6348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710856" y="5730784"/>
            <a:ext cx="2146152" cy="6348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492896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93800" y="2492896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85608" y="3590176"/>
            <a:ext cx="2194168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86664" y="3590176"/>
            <a:ext cx="2194168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36840" y="4675264"/>
            <a:ext cx="281900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80176" y="4675264"/>
            <a:ext cx="2157264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949936" y="5772544"/>
            <a:ext cx="2705904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176120" y="5772544"/>
            <a:ext cx="1978568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76676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0144" y="1330624"/>
            <a:ext cx="5551711" cy="529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23975"/>
            <a:ext cx="11077575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223633"/>
            <a:ext cx="42484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3162417"/>
            <a:ext cx="42484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86792" y="5088753"/>
            <a:ext cx="16329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49448" y="5088753"/>
            <a:ext cx="16329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84232" y="5088753"/>
            <a:ext cx="16329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62408" y="6051921"/>
            <a:ext cx="16329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2025-11-15T03:24:09Z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