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512" y="3143250"/>
            <a:ext cx="4752975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263650"/>
            <a:ext cx="11268075" cy="5543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608120" y="1304192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3869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652587"/>
            <a:ext cx="11277600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951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692696"/>
            <a:ext cx="7776864" cy="5867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768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57200" y="2095128"/>
            <a:ext cx="11277600" cy="2558008"/>
            <a:chOff x="457200" y="1412776"/>
            <a:chExt cx="11277600" cy="255800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7200" y="1412776"/>
              <a:ext cx="11277600" cy="1704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3284984"/>
              <a:ext cx="8858250" cy="6858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560496" y="2074101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3664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556792"/>
            <a:ext cx="11239500" cy="4629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632504" y="1556792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310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700808"/>
            <a:ext cx="11239500" cy="4467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608120" y="1666437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3400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40768"/>
            <a:ext cx="5819775" cy="1466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625" y="3068960"/>
            <a:ext cx="11334750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7125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504825"/>
            <a:ext cx="6867525" cy="5848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435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844824"/>
            <a:ext cx="11268075" cy="3619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1844824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4024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700808"/>
            <a:ext cx="11277600" cy="4610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632504" y="1772816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1365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808"/>
            <a:ext cx="5781675" cy="1533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150" y="1545333"/>
            <a:ext cx="10698410" cy="51420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135560" y="3194488"/>
            <a:ext cx="3096344" cy="6983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135560" y="4950136"/>
            <a:ext cx="3960440" cy="6983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688288" y="4950136"/>
            <a:ext cx="2772192" cy="6983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307584" y="5852344"/>
            <a:ext cx="2772192" cy="6983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976437"/>
            <a:ext cx="11334750" cy="290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532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836712"/>
            <a:ext cx="10410825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8679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700808"/>
            <a:ext cx="10810875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5607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772816"/>
            <a:ext cx="10820400" cy="3914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3412793"/>
            <a:ext cx="10225136" cy="253648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3653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484784"/>
            <a:ext cx="10801350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91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265163"/>
            <a:ext cx="10753725" cy="5572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3733815"/>
            <a:ext cx="10297144" cy="30075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6291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484784"/>
            <a:ext cx="10763250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6167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700808"/>
            <a:ext cx="10772775" cy="3848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3307448"/>
            <a:ext cx="10369152" cy="2353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3827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268760"/>
            <a:ext cx="11344275" cy="5381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464152" y="2101115"/>
            <a:ext cx="3744416" cy="6983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611224" y="3027707"/>
            <a:ext cx="2060840" cy="6983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05016" y="3954299"/>
            <a:ext cx="2060840" cy="6983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746104" y="4905275"/>
            <a:ext cx="965520" cy="6983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805016" y="4880891"/>
            <a:ext cx="2060840" cy="6983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746104" y="5831867"/>
            <a:ext cx="965520" cy="6983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762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628800"/>
            <a:ext cx="11134725" cy="4495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423592" y="2426240"/>
            <a:ext cx="7704856" cy="76813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423592" y="5206016"/>
            <a:ext cx="5472608" cy="76813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729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671637"/>
            <a:ext cx="11315700" cy="3514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105778" y="3475880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839858" y="4414664"/>
            <a:ext cx="2023894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381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666875"/>
            <a:ext cx="11306175" cy="3524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575720" y="2624720"/>
            <a:ext cx="2592288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941736" y="3551312"/>
            <a:ext cx="2592288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372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6632"/>
            <a:ext cx="5943600" cy="163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4269" y="1772816"/>
            <a:ext cx="10472291" cy="4839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759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3468" y="764704"/>
            <a:ext cx="9401044" cy="590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048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538162" y="1465486"/>
            <a:ext cx="11271003" cy="4771826"/>
            <a:chOff x="538162" y="1412776"/>
            <a:chExt cx="11271003" cy="477182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38162" y="1412776"/>
              <a:ext cx="11115675" cy="619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929812" y="2031901"/>
              <a:ext cx="1724025" cy="5524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55440" y="2638326"/>
              <a:ext cx="10753725" cy="6000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775520" y="3321844"/>
              <a:ext cx="3990975" cy="6000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55440" y="4020443"/>
              <a:ext cx="8620125" cy="58102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055440" y="4821535"/>
              <a:ext cx="9210675" cy="56197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055440" y="5603577"/>
              <a:ext cx="8639175" cy="581025"/>
            </a:xfrm>
            <a:prstGeom prst="rect">
              <a:avLst/>
            </a:prstGeom>
          </p:spPr>
        </p:pic>
      </p:grpSp>
      <p:sp useBgFill="1">
        <p:nvSpPr>
          <p:cNvPr id="10" name="矩形 9"/>
          <p:cNvSpPr/>
          <p:nvPr/>
        </p:nvSpPr>
        <p:spPr>
          <a:xfrm>
            <a:off x="10571544" y="2026477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0383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2025-11-15T05:40:23Z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