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162" y="2762250"/>
            <a:ext cx="7305675" cy="133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28800"/>
            <a:ext cx="11258550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1700808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0311469" cy="5393705"/>
            <a:chOff x="407368" y="1268760"/>
            <a:chExt cx="10311469" cy="53937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8172450" cy="876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73163" y="2145061"/>
              <a:ext cx="9245674" cy="45174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38325"/>
            <a:ext cx="113538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387" y="1196752"/>
            <a:ext cx="67532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1556792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60848"/>
            <a:ext cx="11430000" cy="2295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89120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3462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3746" y="2166764"/>
            <a:ext cx="9044508" cy="457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56903"/>
            <a:ext cx="113919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412777"/>
            <a:ext cx="10645452" cy="5310214"/>
            <a:chOff x="419100" y="1484784"/>
            <a:chExt cx="11353800" cy="56635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484784"/>
              <a:ext cx="11353800" cy="55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6325" y="2204864"/>
              <a:ext cx="10696575" cy="4943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912424" y="2132856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276872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2214390"/>
            <a:ext cx="576064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55547" y="2214390"/>
            <a:ext cx="576064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38638" y="2551333"/>
            <a:ext cx="2837681" cy="2618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67239" y="3179983"/>
            <a:ext cx="304826" cy="2618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7789" y="3179983"/>
            <a:ext cx="304826" cy="2618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53114" y="3179983"/>
            <a:ext cx="304826" cy="2618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196039" y="3179983"/>
            <a:ext cx="304826" cy="2618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786464" y="3513358"/>
            <a:ext cx="304826" cy="2618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367489" y="3513358"/>
            <a:ext cx="304826" cy="2618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234014" y="3805966"/>
            <a:ext cx="552450" cy="2618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8224614" y="3818158"/>
            <a:ext cx="552450" cy="2618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243414" y="4151533"/>
            <a:ext cx="1714526" cy="2618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6252939" y="4757299"/>
            <a:ext cx="1400175" cy="2939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7251853" y="5072792"/>
            <a:ext cx="1115636" cy="2903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8483245" y="5084984"/>
            <a:ext cx="1141147" cy="278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9775597" y="5103648"/>
            <a:ext cx="1168206" cy="2594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6116542" y="5407334"/>
            <a:ext cx="543331" cy="284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>
          <a:xfrm>
            <a:off x="7323550" y="5428124"/>
            <a:ext cx="622198" cy="251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>
          <a:xfrm>
            <a:off x="8603710" y="5415932"/>
            <a:ext cx="622198" cy="251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>
          <a:xfrm>
            <a:off x="10058456" y="5428124"/>
            <a:ext cx="565635" cy="251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3945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7734"/>
          <a:stretch/>
        </p:blipFill>
        <p:spPr>
          <a:xfrm>
            <a:off x="2393628" y="2270026"/>
            <a:ext cx="6722914" cy="429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6152"/>
          <a:stretch/>
        </p:blipFill>
        <p:spPr>
          <a:xfrm>
            <a:off x="957262" y="1700808"/>
            <a:ext cx="10277475" cy="4619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8560" y="4036690"/>
            <a:ext cx="6574879" cy="2626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00808"/>
            <a:ext cx="11258550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171406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549127"/>
            <a:ext cx="11363325" cy="4976217"/>
            <a:chOff x="414337" y="1484784"/>
            <a:chExt cx="11363325" cy="49762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484784"/>
              <a:ext cx="11363325" cy="1504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212976"/>
              <a:ext cx="8448675" cy="3248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632504" y="2362133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62112"/>
            <a:ext cx="114109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1650"/>
            <a:ext cx="113347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16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1650"/>
            <a:ext cx="114300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2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725" y="1124744"/>
            <a:ext cx="59245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05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928595"/>
            <a:ext cx="11487150" cy="3228597"/>
            <a:chOff x="352425" y="1824037"/>
            <a:chExt cx="11487150" cy="32285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824037"/>
              <a:ext cx="11487150" cy="3209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1193" y="3738184"/>
              <a:ext cx="304800" cy="1314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976320" y="1909923"/>
            <a:ext cx="1368152" cy="325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099984" y="1909923"/>
            <a:ext cx="768488" cy="325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643648" y="2226915"/>
            <a:ext cx="627968" cy="325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038304" y="2609001"/>
            <a:ext cx="541448" cy="265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855168" y="2609001"/>
            <a:ext cx="541448" cy="265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004775" y="2919829"/>
            <a:ext cx="1682121" cy="2745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294336" y="3241461"/>
            <a:ext cx="297608" cy="265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7991816" y="3241461"/>
            <a:ext cx="297608" cy="265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7286966" y="3565311"/>
            <a:ext cx="609234" cy="265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7991816" y="3889161"/>
            <a:ext cx="552456" cy="265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7267916" y="4203486"/>
            <a:ext cx="552456" cy="265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7982291" y="4203486"/>
            <a:ext cx="552456" cy="265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6134441" y="4517811"/>
            <a:ext cx="552456" cy="265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28800"/>
            <a:ext cx="11239500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162880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35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290125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34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84784"/>
            <a:ext cx="11830050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18669" y="2120664"/>
            <a:ext cx="554462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59917" y="2120664"/>
            <a:ext cx="554462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62636" y="2461646"/>
            <a:ext cx="3881635" cy="2720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28141" y="4005064"/>
            <a:ext cx="1075972" cy="3135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24348" y="4005064"/>
            <a:ext cx="811188" cy="3135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348348" y="4005064"/>
            <a:ext cx="1356164" cy="3135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392940" y="4005064"/>
            <a:ext cx="542964" cy="3135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492011" y="4634037"/>
            <a:ext cx="822367" cy="3266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650507" y="5602216"/>
            <a:ext cx="517501" cy="3094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052587" y="5602216"/>
            <a:ext cx="517501" cy="3094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3362" y="1971675"/>
            <a:ext cx="11725275" cy="2914650"/>
            <a:chOff x="233362" y="1971675"/>
            <a:chExt cx="11725275" cy="2914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3362" y="1971675"/>
              <a:ext cx="11725275" cy="2914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971675"/>
              <a:ext cx="304800" cy="1314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523197" y="3567683"/>
            <a:ext cx="554462" cy="297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86109" y="3567683"/>
            <a:ext cx="554462" cy="297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80924" y="3567683"/>
            <a:ext cx="1079371" cy="297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216860" y="3567683"/>
            <a:ext cx="1079371" cy="297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16632"/>
            <a:ext cx="9201150" cy="2474193"/>
            <a:chOff x="335360" y="188640"/>
            <a:chExt cx="9201150" cy="247419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20341" y="188640"/>
              <a:ext cx="5019675" cy="1571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700808"/>
              <a:ext cx="9201150" cy="96202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4374" y="2490094"/>
            <a:ext cx="5269898" cy="4179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47662" y="1268760"/>
            <a:ext cx="11496675" cy="5544244"/>
            <a:chOff x="347662" y="1412776"/>
            <a:chExt cx="11496675" cy="55442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412776"/>
              <a:ext cx="11496675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675" y="2012851"/>
              <a:ext cx="11296650" cy="647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5850" y="2831207"/>
              <a:ext cx="10658475" cy="581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00386" y="3659113"/>
              <a:ext cx="10639425" cy="5619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00386" y="4293096"/>
              <a:ext cx="9210675" cy="6477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00386" y="4941168"/>
              <a:ext cx="8029575" cy="6381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85850" y="5661248"/>
              <a:ext cx="6943725" cy="6096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85850" y="6309320"/>
              <a:ext cx="7515225" cy="64770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632504" y="3442253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84784"/>
            <a:ext cx="112299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72816"/>
            <a:ext cx="1132522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79418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2025-11-15T06:13:55Z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