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14550"/>
            <a:ext cx="11734800" cy="1314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8050" y="3910393"/>
            <a:ext cx="52959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6725" y="877887"/>
            <a:ext cx="11258550" cy="5870005"/>
            <a:chOff x="466725" y="877887"/>
            <a:chExt cx="11258550" cy="58700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6725" y="877887"/>
              <a:ext cx="11258550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71600" y="3356992"/>
              <a:ext cx="9448800" cy="3390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09687"/>
            <a:ext cx="11201400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218117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33512"/>
            <a:ext cx="11306175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484784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580072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3140968"/>
            <a:ext cx="113442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012" y="952500"/>
            <a:ext cx="58959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449387"/>
            <a:ext cx="82391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1169987"/>
            <a:ext cx="11239500" cy="568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218117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1181100"/>
            <a:ext cx="11239500" cy="563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218117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90537" y="1306512"/>
            <a:ext cx="11210925" cy="5266408"/>
            <a:chOff x="490537" y="1306512"/>
            <a:chExt cx="11210925" cy="52664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0537" y="1306512"/>
              <a:ext cx="11210925" cy="1628775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728661" y="3095625"/>
              <a:ext cx="10734675" cy="1219200"/>
              <a:chOff x="728661" y="3095625"/>
              <a:chExt cx="10734675" cy="121920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28661" y="3095625"/>
                <a:ext cx="10734675" cy="6667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15480" y="3762375"/>
                <a:ext cx="1600200" cy="55245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7793" y="4437509"/>
              <a:ext cx="10296525" cy="581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80168" y="5197922"/>
              <a:ext cx="10344150" cy="6191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7793" y="5963320"/>
              <a:ext cx="9753600" cy="60960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488488" y="2276872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62150"/>
            <a:ext cx="1132522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88640"/>
            <a:ext cx="6076950" cy="1619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991544" y="3945248"/>
            <a:ext cx="15841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46552" y="4969376"/>
            <a:ext cx="15841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15544" y="6005696"/>
            <a:ext cx="15841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976320" y="6005696"/>
            <a:ext cx="15841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260648"/>
            <a:ext cx="8924925" cy="644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95325" y="1323975"/>
            <a:ext cx="11210106" cy="5345385"/>
            <a:chOff x="695325" y="1323975"/>
            <a:chExt cx="11210106" cy="534538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325" y="1323975"/>
              <a:ext cx="10801350" cy="704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2028825"/>
              <a:ext cx="2581275" cy="7239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2828925"/>
              <a:ext cx="9963150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00456" y="3505200"/>
              <a:ext cx="1704975" cy="5524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75520" y="3573016"/>
              <a:ext cx="5781675" cy="6286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75520" y="4365104"/>
              <a:ext cx="5153025" cy="6477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802383" y="5229200"/>
              <a:ext cx="4676775" cy="6286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834803" y="6040710"/>
              <a:ext cx="7467600" cy="628650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9455992" y="1294578"/>
            <a:ext cx="230425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487488" y="2002093"/>
            <a:ext cx="13681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0653898" y="3429000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28800"/>
            <a:ext cx="10706100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3585208"/>
            <a:ext cx="792088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722437"/>
            <a:ext cx="10677525" cy="2828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1711856"/>
            <a:ext cx="16561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32104" y="2708920"/>
            <a:ext cx="460851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55560" y="3640347"/>
            <a:ext cx="1916104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762125"/>
            <a:ext cx="10696575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1749933"/>
            <a:ext cx="24482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75720" y="2759149"/>
            <a:ext cx="14401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557"/>
            <a:ext cx="1135380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40416" y="1473653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64512" y="2497781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68672" y="2497781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48576" y="2497781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901888" y="3509717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401248" y="3509717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474656" y="4533845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063552" y="5570165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984" y="1281460"/>
            <a:ext cx="10513168" cy="550562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3123782"/>
            <a:ext cx="13681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81912" y="3123782"/>
            <a:ext cx="13681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87888" y="5050118"/>
            <a:ext cx="13681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41304" y="6001094"/>
            <a:ext cx="22825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2776"/>
            <a:ext cx="11239500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2433080"/>
            <a:ext cx="172819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82928" y="2433080"/>
            <a:ext cx="172819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992" y="4469144"/>
            <a:ext cx="172819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156" y="1160462"/>
            <a:ext cx="600075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798762"/>
            <a:ext cx="114585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836712"/>
            <a:ext cx="8191500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204864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258887"/>
            <a:ext cx="11210925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204864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2025-11-15T06:42:48Z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