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3105150"/>
            <a:ext cx="45910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04664"/>
            <a:ext cx="9176892" cy="6264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6310"/>
            <a:ext cx="118205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00170"/>
            <a:ext cx="72008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353" y="2411340"/>
            <a:ext cx="72008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0254" y="2422914"/>
            <a:ext cx="72008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2992" y="4645253"/>
            <a:ext cx="3826983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4645253"/>
            <a:ext cx="212138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9170" y="5756423"/>
            <a:ext cx="102635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6446" y="5756423"/>
            <a:ext cx="361786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33500"/>
            <a:ext cx="110680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33500"/>
            <a:ext cx="216024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6484" y="1333500"/>
            <a:ext cx="4142083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1483" y="2433095"/>
            <a:ext cx="158640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7736" y="2433095"/>
            <a:ext cx="339484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7311" y="3602138"/>
            <a:ext cx="1474553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07266" y="3602138"/>
            <a:ext cx="3401301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47" y="3482677"/>
            <a:ext cx="1164907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5" y="1268760"/>
            <a:ext cx="2132509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243" y="2426229"/>
            <a:ext cx="125528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8357" y="2426228"/>
            <a:ext cx="163575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01471" y="5609266"/>
            <a:ext cx="163575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452687"/>
            <a:ext cx="11687175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348880"/>
            <a:ext cx="172819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1860" y="3483199"/>
            <a:ext cx="189390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78778"/>
            <a:ext cx="9433048" cy="607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25" y="5805264"/>
            <a:ext cx="5800725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1268760"/>
            <a:ext cx="158417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8547" y="1268760"/>
            <a:ext cx="158417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7958" y="2403079"/>
            <a:ext cx="5260369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2359" y="3502674"/>
            <a:ext cx="158417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2232" y="3502674"/>
            <a:ext cx="2524407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8704" y="4625418"/>
            <a:ext cx="158417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05996" y="5748162"/>
            <a:ext cx="158417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