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957512"/>
            <a:ext cx="87439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52575"/>
            <a:ext cx="117062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028825"/>
            <a:ext cx="117824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076450"/>
            <a:ext cx="1162050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538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62029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492896"/>
            <a:ext cx="836295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395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284984"/>
            <a:ext cx="98202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7704" y="141589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541"/>
            <a:ext cx="11161240" cy="554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371475"/>
            <a:ext cx="9267825" cy="611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31726"/>
            <a:ext cx="1157287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0301"/>
            <a:ext cx="1163955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85887"/>
            <a:ext cx="115919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2948094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46506" y="3573127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3573127"/>
            <a:ext cx="734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1860" y="4293095"/>
            <a:ext cx="1189963" cy="46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293095"/>
            <a:ext cx="1189963" cy="46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797" y="4952852"/>
            <a:ext cx="1718835" cy="46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904" y="4952852"/>
            <a:ext cx="1325075" cy="4695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5728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043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772816"/>
            <a:ext cx="11734800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052" y="4677891"/>
            <a:ext cx="58578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352928" cy="638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1097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9502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633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708920"/>
            <a:ext cx="7905750" cy="17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332656"/>
            <a:ext cx="10585176" cy="51935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471" y="5927940"/>
            <a:ext cx="8961065" cy="59740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490787"/>
            <a:ext cx="10848975" cy="187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628800"/>
            <a:ext cx="10896600" cy="481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76425"/>
            <a:ext cx="11649075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772816"/>
            <a:ext cx="259228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23700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4696" y="23700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75349" y="2370024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53141" y="3608515"/>
            <a:ext cx="17673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1404" y="42210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99331"/>
            <a:ext cx="9998767" cy="572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09347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84784"/>
            <a:ext cx="108680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1556792"/>
            <a:ext cx="8640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57766" y="2610088"/>
            <a:ext cx="13544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7685" y="3559212"/>
            <a:ext cx="135445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5006" y="4589359"/>
            <a:ext cx="165528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103947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93068"/>
            <a:ext cx="10944225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5013176"/>
            <a:ext cx="10009112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2076450"/>
            <a:ext cx="107346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077072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5437"/>
            <a:ext cx="11658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060848"/>
            <a:ext cx="14368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9306" y="2708920"/>
            <a:ext cx="169103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0926" y="3935837"/>
            <a:ext cx="184093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0096" y="1844824"/>
            <a:ext cx="20162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76248" y="2481432"/>
            <a:ext cx="2640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007" y="4310233"/>
            <a:ext cx="26400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3680" y="4958415"/>
            <a:ext cx="11129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9639" y="4958415"/>
            <a:ext cx="11129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64748"/>
            <a:ext cx="10630024" cy="60605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23992" y="37890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268760"/>
            <a:ext cx="10372725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