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437" y="3062287"/>
            <a:ext cx="90011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4005064"/>
            <a:ext cx="29908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6812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908720"/>
            <a:ext cx="75152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636912"/>
            <a:ext cx="83820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233248" cy="5593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62087"/>
            <a:ext cx="117252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692696"/>
            <a:ext cx="598170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15436"/>
            <a:ext cx="10697269" cy="5497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04925"/>
            <a:ext cx="116014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92494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7458" y="4232883"/>
            <a:ext cx="8724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1894" y="4232883"/>
            <a:ext cx="10965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32656"/>
            <a:ext cx="8568952" cy="6460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38275"/>
            <a:ext cx="118014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428750"/>
            <a:ext cx="111061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0175"/>
            <a:ext cx="116967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5727"/>
            <a:ext cx="10513168" cy="5543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0786"/>
            <a:ext cx="117824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33650"/>
            <a:ext cx="1174432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96752"/>
            <a:ext cx="100488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52562"/>
            <a:ext cx="117062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05012"/>
            <a:ext cx="1167765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1970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91683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18959" y="191683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096" y="3294219"/>
            <a:ext cx="14688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0437" y="3294219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785937"/>
            <a:ext cx="117729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515600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07926"/>
            <a:ext cx="108966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562100"/>
            <a:ext cx="108870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19300"/>
            <a:ext cx="107537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068960"/>
            <a:ext cx="78971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2829" y="4064383"/>
            <a:ext cx="39530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1726"/>
            <a:ext cx="109251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3" y="6021288"/>
            <a:ext cx="9917063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095500"/>
            <a:ext cx="108585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5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54621"/>
            <a:ext cx="1079182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485926"/>
            <a:ext cx="10225136" cy="27513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2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57325"/>
            <a:ext cx="116586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7220" y="4077072"/>
            <a:ext cx="9565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85950"/>
            <a:ext cx="117538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1209675"/>
            <a:ext cx="68008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00312"/>
            <a:ext cx="1153477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76500"/>
            <a:ext cx="116205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