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3837" y="3009900"/>
            <a:ext cx="41243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71750"/>
            <a:ext cx="117157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05012"/>
            <a:ext cx="115728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050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9826"/>
            <a:ext cx="1166812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3472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85975"/>
            <a:ext cx="111252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05063"/>
            <a:ext cx="8208912" cy="7669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76672"/>
            <a:ext cx="249555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9" y="1247775"/>
            <a:ext cx="11233248" cy="55274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86" y="5517232"/>
            <a:ext cx="1152525" cy="371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0096" y="2167581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6784" y="2584269"/>
            <a:ext cx="131150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9316" y="3000958"/>
            <a:ext cx="17488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05584" y="4297323"/>
            <a:ext cx="12108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67225" y="4297323"/>
            <a:ext cx="12108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8603" y="4714012"/>
            <a:ext cx="4475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9479" y="5570539"/>
            <a:ext cx="118061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133600"/>
            <a:ext cx="110490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140968"/>
            <a:ext cx="10297144" cy="1583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895475"/>
            <a:ext cx="110394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6119"/>
            <a:ext cx="102774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9251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916832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9408" y="2588165"/>
            <a:ext cx="15285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4896" y="2379821"/>
            <a:ext cx="9392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2057" y="3224773"/>
            <a:ext cx="732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9996" y="3224773"/>
            <a:ext cx="732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25596" y="3664612"/>
            <a:ext cx="4825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6993" y="4104451"/>
            <a:ext cx="4825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06752" y="4972553"/>
            <a:ext cx="43870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2636912"/>
            <a:ext cx="8362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8113" y="3140968"/>
            <a:ext cx="190500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3140968"/>
            <a:ext cx="1152525" cy="371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10050" y="2636912"/>
            <a:ext cx="76221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3169" y="3076750"/>
            <a:ext cx="67941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18" y="1279660"/>
            <a:ext cx="10797282" cy="553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5835"/>
            <a:ext cx="117348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400175"/>
            <a:ext cx="81343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43112"/>
            <a:ext cx="115728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2746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