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887" y="3019425"/>
            <a:ext cx="40862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23837"/>
            <a:ext cx="7905750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844824"/>
            <a:ext cx="1110615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4293096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88840"/>
            <a:ext cx="103441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0689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0140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457450"/>
            <a:ext cx="1019175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7633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452687"/>
            <a:ext cx="111537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641434"/>
            <a:ext cx="6840760" cy="588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450" y="1852612"/>
            <a:ext cx="1108710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1988840"/>
            <a:ext cx="7200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94132" y="3100010"/>
            <a:ext cx="31460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90650"/>
            <a:ext cx="111061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2564904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6232" y="3676074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357312"/>
            <a:ext cx="11277600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437112"/>
            <a:ext cx="314325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07375" y="3164117"/>
            <a:ext cx="492481" cy="288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4277" y="3164117"/>
            <a:ext cx="387868" cy="288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8986" y="3164117"/>
            <a:ext cx="251310" cy="288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6986" y="3661830"/>
            <a:ext cx="502830" cy="288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88935" y="4171116"/>
            <a:ext cx="451081" cy="288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59730" y="4645678"/>
            <a:ext cx="415095" cy="2880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70099"/>
            <a:ext cx="10703743" cy="57712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1" y="3068960"/>
            <a:ext cx="9839647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00894"/>
            <a:ext cx="11249025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805264"/>
            <a:ext cx="79208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1752600"/>
            <a:ext cx="100965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742" y="1733569"/>
            <a:ext cx="314325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4611"/>
            <a:ext cx="117824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24125"/>
            <a:ext cx="11077575" cy="180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72174"/>
            <a:ext cx="10369152" cy="529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204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3645024"/>
            <a:ext cx="23042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87" y="1905000"/>
            <a:ext cx="10334625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5998" y="3068960"/>
            <a:ext cx="15121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00237"/>
            <a:ext cx="112014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