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833339"/>
            <a:ext cx="1042987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72485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852936"/>
            <a:ext cx="10525125" cy="142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2108101"/>
            <a:ext cx="1400175" cy="571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92531" y="217554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1643"/>
            <a:ext cx="117919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544522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04937"/>
            <a:ext cx="117157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0493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3467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4028"/>
            <a:ext cx="115443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0162"/>
            <a:ext cx="116586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0016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8037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862237"/>
            <a:ext cx="6855885" cy="380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90675"/>
            <a:ext cx="116205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728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60723"/>
            <a:ext cx="115538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8840"/>
            <a:ext cx="116109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29000"/>
            <a:ext cx="9315450" cy="139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78731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7348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1314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2715369"/>
            <a:ext cx="11649075" cy="2009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712" y="4725144"/>
            <a:ext cx="5581575" cy="2049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264493"/>
            <a:ext cx="1086802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6308551"/>
            <a:ext cx="1495425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6309320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966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204864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2016" y="4948064"/>
            <a:ext cx="10457975" cy="1793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71650"/>
            <a:ext cx="109347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068960"/>
            <a:ext cx="10363894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428750"/>
            <a:ext cx="109823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29000"/>
            <a:ext cx="1065718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636912"/>
            <a:ext cx="1153477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105441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66925"/>
            <a:ext cx="109728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501008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9178" y="3501008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80237" y="3501008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24" y="4149190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1137"/>
            <a:ext cx="109918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51256"/>
            <a:ext cx="10513168" cy="2281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8401"/>
            <a:ext cx="110109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543175"/>
            <a:ext cx="103346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19250"/>
            <a:ext cx="116776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7008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21643"/>
            <a:ext cx="110966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365450"/>
            <a:ext cx="1039177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678163"/>
            <a:ext cx="98298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33550"/>
            <a:ext cx="116395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0298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724025"/>
            <a:ext cx="110204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724025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24976" y="2383782"/>
            <a:ext cx="42556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5072" y="3761169"/>
            <a:ext cx="63775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509120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423987"/>
            <a:ext cx="99441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3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23987"/>
            <a:ext cx="109632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49080"/>
            <a:ext cx="1065718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15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481137"/>
            <a:ext cx="109251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53816"/>
            <a:ext cx="10513168" cy="2495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24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47912"/>
            <a:ext cx="1159192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3479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14537"/>
            <a:ext cx="115347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476672"/>
            <a:ext cx="839152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82" y="4653136"/>
            <a:ext cx="1152525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46531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71650"/>
            <a:ext cx="116395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208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43125"/>
            <a:ext cx="1157287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35360"/>
            <a:ext cx="120205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6237312"/>
            <a:ext cx="7200800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2026-01-06T01:08:25Z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