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  <p:sldId id="356" r:id="rId34"/>
    <p:sldId id="357" r:id="rId35"/>
    <p:sldId id="358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912" y="2430785"/>
            <a:ext cx="90201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510905"/>
            <a:ext cx="39624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7812"/>
            <a:ext cx="116776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1547"/>
            <a:ext cx="11161240" cy="54798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71625"/>
            <a:ext cx="117348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43100"/>
            <a:ext cx="1167765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10338"/>
            <a:ext cx="5688632" cy="670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609725"/>
            <a:ext cx="115824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3086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52637"/>
            <a:ext cx="1169670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797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967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636912"/>
            <a:ext cx="82867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00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681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8048" y="285293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7061" y="2852936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5952" y="3538878"/>
            <a:ext cx="1080120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3176" y="3538878"/>
            <a:ext cx="1928967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85921" y="4129187"/>
            <a:ext cx="1080120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74620" y="4707922"/>
            <a:ext cx="1080120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6311" y="4707922"/>
            <a:ext cx="1080120" cy="523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542925"/>
            <a:ext cx="51054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85887"/>
            <a:ext cx="117919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708920"/>
            <a:ext cx="70485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357312"/>
            <a:ext cx="117062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08920"/>
            <a:ext cx="62674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90650"/>
            <a:ext cx="108585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05850"/>
            <a:ext cx="8208912" cy="629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1423987"/>
            <a:ext cx="1074420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263691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7083" y="263691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1876425"/>
            <a:ext cx="101155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1988840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71348" y="4141731"/>
            <a:ext cx="27684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6812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191683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30538" y="3085875"/>
            <a:ext cx="136526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6107" y="4926250"/>
            <a:ext cx="106788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00175"/>
            <a:ext cx="107727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20425" cy="2905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0783" y="3140968"/>
            <a:ext cx="53816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394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3524472"/>
            <a:ext cx="10297144" cy="28568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543050"/>
            <a:ext cx="99822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12776"/>
            <a:ext cx="99631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12424" y="35730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0027"/>
            <a:ext cx="1170622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299695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8635" y="3645024"/>
            <a:ext cx="1008112" cy="506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6316" y="5450675"/>
            <a:ext cx="1924300" cy="506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752600"/>
            <a:ext cx="116395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484784"/>
            <a:ext cx="78771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73037"/>
            <a:ext cx="11521280" cy="5540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23682"/>
            <a:ext cx="11161240" cy="5589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2026-01-06T01:50:40Z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