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8225" y="2564904"/>
            <a:ext cx="10115550" cy="733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3573016"/>
            <a:ext cx="527685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581150"/>
            <a:ext cx="1162050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63691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652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513168" cy="50176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7451" y="6021288"/>
            <a:ext cx="9437178" cy="67345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48861" y="162880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83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943100"/>
            <a:ext cx="11868150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4149080"/>
            <a:ext cx="5790059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360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2064" y="224592"/>
            <a:ext cx="4392488" cy="64413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54514"/>
            <a:ext cx="4608512" cy="637550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71864" y="270892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525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060848"/>
            <a:ext cx="11782425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3096791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3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43940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51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52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404664"/>
            <a:ext cx="6552728" cy="5882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0615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348880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48646" y="3321154"/>
            <a:ext cx="285160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03421" y="4328152"/>
            <a:ext cx="1609003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971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6330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2492896"/>
            <a:ext cx="468052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30102" y="5441881"/>
            <a:ext cx="292228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217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35918"/>
            <a:ext cx="11591925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299695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756" y="5301208"/>
            <a:ext cx="10854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638300"/>
            <a:ext cx="1118235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429000"/>
            <a:ext cx="10441160" cy="237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062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966912"/>
            <a:ext cx="11620500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2708920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8567" y="2708920"/>
            <a:ext cx="7706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1904" y="3426551"/>
            <a:ext cx="77060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314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47787"/>
            <a:ext cx="1163002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93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768" y="620688"/>
            <a:ext cx="3590925" cy="3324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149080"/>
            <a:ext cx="11601450" cy="1352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64552" y="413550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726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343150"/>
            <a:ext cx="11658600" cy="217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14096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4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708920"/>
            <a:ext cx="11687175" cy="136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628800"/>
            <a:ext cx="1176337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366963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61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17282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7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2026-01-06T02:03:43Z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