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3038475"/>
            <a:ext cx="40576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585912"/>
            <a:ext cx="111347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39388" y="3597611"/>
            <a:ext cx="7568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74946"/>
            <a:ext cx="10945216" cy="55384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2348880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6712" y="4281853"/>
            <a:ext cx="1991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58616" y="5230977"/>
            <a:ext cx="1991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102042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365104"/>
            <a:ext cx="10513168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81125"/>
            <a:ext cx="11772900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74514"/>
            <a:ext cx="10945216" cy="5538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1443037"/>
            <a:ext cx="96869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633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57209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957387"/>
            <a:ext cx="1091565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2052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10009112" cy="53336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999" y="1292696"/>
            <a:ext cx="10715625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999" y="4509120"/>
            <a:ext cx="323850" cy="102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3952" y="3645024"/>
            <a:ext cx="648072" cy="3360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1428750"/>
            <a:ext cx="118586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2019300"/>
            <a:ext cx="11115675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338262"/>
            <a:ext cx="1187767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71625"/>
            <a:ext cx="1097280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005012"/>
            <a:ext cx="116300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050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485900"/>
            <a:ext cx="116681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43037"/>
            <a:ext cx="117633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30896"/>
            <a:ext cx="11668125" cy="2057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194" y="4107160"/>
            <a:ext cx="450532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419225"/>
            <a:ext cx="1180147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00200"/>
            <a:ext cx="1141095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011990"/>
            <a:ext cx="100811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4318" y="4431098"/>
            <a:ext cx="1345897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443162"/>
            <a:ext cx="11734800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0622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2448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44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051" y="1343527"/>
            <a:ext cx="10567541" cy="54698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7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433512"/>
            <a:ext cx="116586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50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564904"/>
            <a:ext cx="8429625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43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1404937"/>
            <a:ext cx="118395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15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2062162"/>
            <a:ext cx="893445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039" y="2914649"/>
            <a:ext cx="323850" cy="102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98789" y="2348880"/>
            <a:ext cx="204142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0039" y="3159108"/>
            <a:ext cx="2041427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556792"/>
            <a:ext cx="9753600" cy="407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622" y="1988840"/>
            <a:ext cx="32385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98401"/>
            <a:ext cx="1184910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7689"/>
            <a:ext cx="11624692" cy="5575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229850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3562" y="52387"/>
            <a:ext cx="8524875" cy="675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2026-01-06T01:54:04Z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