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5BF2A9-A776-45F2-9D9B-CDB12973FB8E}" type="datetimeFigureOut">
              <a:rPr lang="zh-CN" altLang="en-US" smtClean="0"/>
              <a:t>2026/1/6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ECD5BD-0D8E-4020-B071-3F8345FA20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006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ECD5BD-0D8E-4020-B071-3F8345FA207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246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8762" y="2995612"/>
            <a:ext cx="913447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2118"/>
            <a:ext cx="116871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140968"/>
            <a:ext cx="10895087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342900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2014537"/>
            <a:ext cx="108299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5752"/>
            <a:ext cx="11658600" cy="5181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071687"/>
            <a:ext cx="1170622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409575"/>
            <a:ext cx="8229600" cy="603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7765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556792"/>
            <a:ext cx="117538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327808"/>
            <a:ext cx="10873208" cy="29914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744325" cy="4486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20888"/>
            <a:ext cx="11017224" cy="374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595437"/>
            <a:ext cx="11677650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7" y="3645024"/>
            <a:ext cx="10807377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