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4787" y="3014662"/>
            <a:ext cx="41624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0648"/>
            <a:ext cx="8136904" cy="6401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356992"/>
            <a:ext cx="8353425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31328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6371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585176" cy="529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17224" cy="543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62" y="638175"/>
            <a:ext cx="7381875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2980"/>
            <a:ext cx="11591925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021288"/>
            <a:ext cx="8048625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38350"/>
            <a:ext cx="116395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3835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76672"/>
            <a:ext cx="25622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265" y="1235918"/>
            <a:ext cx="10620375" cy="5505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4979243"/>
            <a:ext cx="342900" cy="1762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57808" y="2132856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8908" y="2597676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216" y="3068960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69016" y="3068960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58376" y="3533780"/>
            <a:ext cx="9220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13896" y="3533780"/>
            <a:ext cx="9707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32571" y="6381755"/>
            <a:ext cx="9707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41868" cy="551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752098"/>
            <a:ext cx="9712970" cy="584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7224" cy="53419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33525"/>
            <a:ext cx="111918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62162"/>
            <a:ext cx="116871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1977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62100"/>
            <a:ext cx="108204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28762"/>
            <a:ext cx="116681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28750"/>
            <a:ext cx="116490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776412"/>
            <a:ext cx="81819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88640"/>
            <a:ext cx="8136904" cy="657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88640"/>
            <a:ext cx="8568952" cy="65985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556079"/>
            <a:ext cx="648072" cy="238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264" y="1898979"/>
            <a:ext cx="648072" cy="238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2260929"/>
            <a:ext cx="648072" cy="238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2603829"/>
            <a:ext cx="648072" cy="238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8614" y="3664279"/>
            <a:ext cx="543570" cy="238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02264" y="4026229"/>
            <a:ext cx="693936" cy="238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35664" y="4375479"/>
            <a:ext cx="1240656" cy="238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66742" y="4712029"/>
            <a:ext cx="712197" cy="238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86514" y="5423229"/>
            <a:ext cx="861814" cy="2380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870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49289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0916" y="5445224"/>
            <a:ext cx="7850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5016" y="5445224"/>
            <a:ext cx="7850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680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38636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8844" y="429309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776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028825"/>
            <a:ext cx="119253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021362"/>
            <a:ext cx="10286826" cy="279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24125"/>
            <a:ext cx="116109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0636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446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586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