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47775"/>
            <a:ext cx="116776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395537"/>
            <a:ext cx="112776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10284271" cy="59753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1247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8300"/>
            <a:ext cx="116300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728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4371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009775"/>
            <a:ext cx="109061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7825"/>
            <a:ext cx="116014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64782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5540"/>
            <a:ext cx="10693077" cy="557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33500"/>
            <a:ext cx="116300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335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5211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321"/>
            <a:ext cx="116205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22201"/>
            <a:ext cx="115347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5301208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366" y="836712"/>
            <a:ext cx="10839865" cy="12152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155271"/>
            <a:ext cx="10813253" cy="45860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35010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2233612"/>
            <a:ext cx="109632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43970" y="2221146"/>
            <a:ext cx="10441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2183" y="3112397"/>
            <a:ext cx="10441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1439" y="3945774"/>
            <a:ext cx="15428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268760"/>
            <a:ext cx="1088707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5222701"/>
            <a:ext cx="108204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694605"/>
            <a:ext cx="75608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5289469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4089" y="6111272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806"/>
          <a:stretch/>
        </p:blipFill>
        <p:spPr>
          <a:xfrm>
            <a:off x="285750" y="1610866"/>
            <a:ext cx="11620500" cy="318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10877550" cy="441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328146"/>
            <a:ext cx="80295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647950"/>
            <a:ext cx="974407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501008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6076" y="3501008"/>
            <a:ext cx="21403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156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509120"/>
            <a:ext cx="1051316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876425"/>
            <a:ext cx="109537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920"/>
            <a:ext cx="9217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3501008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976437"/>
            <a:ext cx="109347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058517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08707"/>
            <a:ext cx="11017224" cy="533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68760"/>
            <a:ext cx="1107757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58" y="3630885"/>
            <a:ext cx="1091565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268760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31489" y="2102137"/>
            <a:ext cx="1264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7241" y="2889215"/>
            <a:ext cx="1264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4897" y="3664719"/>
            <a:ext cx="1264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2431" y="4497545"/>
            <a:ext cx="8302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72137" y="5284623"/>
            <a:ext cx="69120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757487"/>
            <a:ext cx="11477625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73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266950"/>
            <a:ext cx="109251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91768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39646" y="3101996"/>
            <a:ext cx="12283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8411" y="3912224"/>
            <a:ext cx="9253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7" y="1265634"/>
            <a:ext cx="11233248" cy="55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66850"/>
            <a:ext cx="109918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9330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1892" y="39330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847850"/>
            <a:ext cx="10925175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708920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2810" y="3484424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5362" y="3519148"/>
            <a:ext cx="182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2991" y="3519148"/>
            <a:ext cx="13674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831" y="4293096"/>
            <a:ext cx="13674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57375"/>
            <a:ext cx="108775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636912"/>
            <a:ext cx="43924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435565"/>
            <a:ext cx="11807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2636" y="4268942"/>
            <a:ext cx="11807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71625"/>
            <a:ext cx="10858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1058517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7094"/>
            <a:ext cx="116681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133" y="920601"/>
            <a:ext cx="10620499" cy="58207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92060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0608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9700"/>
            <a:ext cx="116490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14550"/>
            <a:ext cx="115919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73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0037"/>
            <a:ext cx="116395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2793" y="28529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2793" y="558456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2026-01-06T00:54:32Z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