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060848"/>
            <a:ext cx="8562975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861048"/>
            <a:ext cx="843915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48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8652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887" y="1571625"/>
            <a:ext cx="10182225" cy="371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83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556792"/>
            <a:ext cx="116681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420888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36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340768"/>
            <a:ext cx="11677650" cy="2543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877822"/>
            <a:ext cx="8820150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504" y="321297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25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67765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581275"/>
            <a:ext cx="1107757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51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96752"/>
            <a:ext cx="101822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5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25835"/>
            <a:ext cx="1104900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41277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32497" y="2304027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6087" y="3230002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80811" y="5093526"/>
            <a:ext cx="15841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109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6400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1838" y="3251706"/>
            <a:ext cx="112263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85372" y="5126805"/>
            <a:ext cx="18824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97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91927"/>
            <a:ext cx="110775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79" y="2276872"/>
            <a:ext cx="6685087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7256" y="3212976"/>
            <a:ext cx="1050737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77256" y="4059373"/>
            <a:ext cx="10507376" cy="6556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7256" y="4995477"/>
            <a:ext cx="193842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1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1427956"/>
            <a:ext cx="1168717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300454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49208" y="3004542"/>
            <a:ext cx="14153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12601" y="4381929"/>
            <a:ext cx="971831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15973" y="5053261"/>
            <a:ext cx="16518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99548" y="5053261"/>
            <a:ext cx="1651835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6805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077072"/>
            <a:ext cx="10585176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6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391650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314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814637"/>
            <a:ext cx="11620500" cy="122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417979"/>
            <a:ext cx="1728192" cy="5150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93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39550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2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63952" y="191683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464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2054049"/>
            <a:ext cx="5832648" cy="4759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728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155679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61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16310"/>
            <a:ext cx="116205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227687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7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67</cp:revision>
  <dcterms:created xsi:type="dcterms:W3CDTF">2015-09-16T06:44:00Z</dcterms:created>
  <dcterms:modified xsi:type="dcterms:W3CDTF">2026-01-06T02:31:26Z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