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281237"/>
            <a:ext cx="8039100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404937"/>
            <a:ext cx="117252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204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66837"/>
            <a:ext cx="1173480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6683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438400"/>
            <a:ext cx="1012507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09700"/>
            <a:ext cx="1168717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47925"/>
            <a:ext cx="11077575" cy="196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753725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70892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2185" y="3727492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876425"/>
            <a:ext cx="103441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13285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53516" y="2132856"/>
            <a:ext cx="3367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6503" y="3139853"/>
            <a:ext cx="33670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99695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71695" y="2996952"/>
            <a:ext cx="10801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575" y="2996952"/>
            <a:ext cx="6968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0762" y="3645134"/>
            <a:ext cx="6968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6787" y="3645134"/>
            <a:ext cx="6968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33880" y="4374339"/>
            <a:ext cx="1065976" cy="49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13151" y="4374339"/>
            <a:ext cx="1065976" cy="49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36432" y="5080395"/>
            <a:ext cx="1065976" cy="49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9936" y="5740152"/>
            <a:ext cx="1065976" cy="494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344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7971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59817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19287"/>
            <a:ext cx="11115675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149080"/>
            <a:ext cx="24482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989" y="4707210"/>
            <a:ext cx="11649075" cy="196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26620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04512" y="1266202"/>
            <a:ext cx="7363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39914" y="1937534"/>
            <a:ext cx="17122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80026" y="2620440"/>
            <a:ext cx="17122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40725" y="3257047"/>
            <a:ext cx="1247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8842" y="3928378"/>
            <a:ext cx="1247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15824" y="3928378"/>
            <a:ext cx="1247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22285" y="5259466"/>
            <a:ext cx="124716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60512" y="5953947"/>
            <a:ext cx="16783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73" y="1340768"/>
            <a:ext cx="681037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772816"/>
            <a:ext cx="53244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762125"/>
            <a:ext cx="116014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76212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681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92896"/>
            <a:ext cx="770572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00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2746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