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2312" y="2228850"/>
            <a:ext cx="5667375" cy="240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260648"/>
            <a:ext cx="6480720" cy="63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538412"/>
            <a:ext cx="11687175" cy="178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420888"/>
            <a:ext cx="2520280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36180" y="3381586"/>
            <a:ext cx="1627572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55826" y="3381586"/>
            <a:ext cx="1627572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776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420888"/>
            <a:ext cx="1512168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09414" y="2420888"/>
            <a:ext cx="1512168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98386" y="3427885"/>
            <a:ext cx="1837373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29333" y="3427885"/>
            <a:ext cx="1837373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62447" y="4394795"/>
            <a:ext cx="1741666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2571750"/>
            <a:ext cx="10258425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332656"/>
            <a:ext cx="6350708" cy="604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3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404937"/>
            <a:ext cx="117919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1340768"/>
            <a:ext cx="1944216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79347" y="1340768"/>
            <a:ext cx="1944216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54982" y="1340768"/>
            <a:ext cx="1365482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45301" y="2417213"/>
            <a:ext cx="1365482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14881" y="3493659"/>
            <a:ext cx="1365482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38698" y="3429000"/>
            <a:ext cx="1365482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45300" y="4482296"/>
            <a:ext cx="1365482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51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1637" y="2543175"/>
            <a:ext cx="884872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52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662" y="90487"/>
            <a:ext cx="6924675" cy="667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2514600"/>
            <a:ext cx="9677400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421875"/>
            <a:ext cx="1368152" cy="921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97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294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614" y="4437112"/>
            <a:ext cx="10525125" cy="1981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544" y="3386683"/>
            <a:ext cx="1656184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58966" y="3386683"/>
            <a:ext cx="2281449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56819" y="4451554"/>
            <a:ext cx="1618901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01093" y="4451554"/>
            <a:ext cx="1618901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60991" y="5528000"/>
            <a:ext cx="2522841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52184" y="5528000"/>
            <a:ext cx="1426798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21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420888"/>
            <a:ext cx="11191875" cy="169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100262"/>
            <a:ext cx="1168717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06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476672"/>
            <a:ext cx="5868318" cy="6235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34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552575"/>
            <a:ext cx="10858500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1552575"/>
            <a:ext cx="720080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20410" y="1552575"/>
            <a:ext cx="720080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51772" y="2501699"/>
            <a:ext cx="1504268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29291" y="2501699"/>
            <a:ext cx="1504268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03590" y="3485547"/>
            <a:ext cx="1504268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50557" y="3485547"/>
            <a:ext cx="1504268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28491" y="4434671"/>
            <a:ext cx="1504268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33332" y="4434671"/>
            <a:ext cx="1504268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64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237" y="2486025"/>
            <a:ext cx="9915525" cy="188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2502049"/>
            <a:ext cx="1656184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5486" y="2502049"/>
            <a:ext cx="2304929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66717" y="3485897"/>
            <a:ext cx="1457076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96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78817"/>
            <a:ext cx="8427095" cy="6490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737" y="1971675"/>
            <a:ext cx="9534525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996952"/>
            <a:ext cx="23762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01542" y="2996952"/>
            <a:ext cx="289891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3934502"/>
            <a:ext cx="237626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01542" y="3934502"/>
            <a:ext cx="2898913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1566862"/>
            <a:ext cx="82867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564904"/>
            <a:ext cx="63367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9736" y="3548752"/>
            <a:ext cx="64087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1744" y="4532601"/>
            <a:ext cx="63367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105025"/>
            <a:ext cx="11668125" cy="264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404664"/>
            <a:ext cx="6048672" cy="6193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514475"/>
            <a:ext cx="111728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514474"/>
            <a:ext cx="2664296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4112" y="1514474"/>
            <a:ext cx="2507138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2498322"/>
            <a:ext cx="2664296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4112" y="2498322"/>
            <a:ext cx="2507138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3482170"/>
            <a:ext cx="2664296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04112" y="3482170"/>
            <a:ext cx="2088232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15480" y="4477592"/>
            <a:ext cx="2664296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04112" y="4477592"/>
            <a:ext cx="2088232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10506075" cy="565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869430"/>
            <a:ext cx="1440160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28022" y="869430"/>
            <a:ext cx="1440160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9576" y="1830129"/>
            <a:ext cx="1440160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28022" y="1830129"/>
            <a:ext cx="1912394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576" y="2790828"/>
            <a:ext cx="1440160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28022" y="2790828"/>
            <a:ext cx="1440160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79576" y="3774676"/>
            <a:ext cx="1440160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28022" y="3774676"/>
            <a:ext cx="1440160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79576" y="4723800"/>
            <a:ext cx="1440160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928022" y="4723800"/>
            <a:ext cx="1440160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244853" y="5696074"/>
            <a:ext cx="1440160" cy="690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2026-01-06T02:49:50Z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