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12" y="3038475"/>
            <a:ext cx="46767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649072" cy="5210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1087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717032"/>
            <a:ext cx="9563100" cy="1933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519607"/>
            <a:ext cx="216024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6765" y="2519607"/>
            <a:ext cx="216024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2882" y="3630776"/>
            <a:ext cx="216024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1100" y="3630776"/>
            <a:ext cx="216024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23986" y="4765095"/>
            <a:ext cx="195579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20888"/>
            <a:ext cx="280831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6930" y="2420888"/>
            <a:ext cx="280831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401" y="3532058"/>
            <a:ext cx="280831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2611" y="4608503"/>
            <a:ext cx="2127525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53037" y="4608503"/>
            <a:ext cx="2127525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7382" y="5765971"/>
            <a:ext cx="108802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17108" y="5765971"/>
            <a:ext cx="1678891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57531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1268760"/>
            <a:ext cx="6984776" cy="5362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0637"/>
            <a:ext cx="116776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48880"/>
            <a:ext cx="158417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5776" y="3494774"/>
            <a:ext cx="158417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8241" y="4571220"/>
            <a:ext cx="1013343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348880"/>
            <a:ext cx="208823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2282" y="2348880"/>
            <a:ext cx="208823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0768" y="3517923"/>
            <a:ext cx="163704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8676" y="3517923"/>
            <a:ext cx="2429691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5265" y="4640668"/>
            <a:ext cx="1692464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7102" y="4640668"/>
            <a:ext cx="3521385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18515" y="5717113"/>
            <a:ext cx="3521385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66900"/>
            <a:ext cx="111918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916832"/>
            <a:ext cx="187220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0026" y="3074300"/>
            <a:ext cx="2507701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