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52537"/>
            <a:ext cx="1157287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71612"/>
            <a:ext cx="115919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55679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57425"/>
            <a:ext cx="11658600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3488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43100"/>
            <a:ext cx="1161097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814387"/>
            <a:ext cx="70199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90687"/>
            <a:ext cx="115728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70393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351"/>
            <a:ext cx="116300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7935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76333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1152525"/>
            <a:ext cx="84105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76362"/>
            <a:ext cx="117729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8478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57980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24112"/>
            <a:ext cx="1159192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4347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6107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79" y="2712368"/>
            <a:ext cx="1164907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436460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348880"/>
            <a:ext cx="974407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140968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5844" y="3140968"/>
            <a:ext cx="27023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568" y="393305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3085" y="3933056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40467"/>
            <a:ext cx="10460285" cy="53128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29598" y="1140467"/>
            <a:ext cx="32668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57399" y="19168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6574" y="2679900"/>
            <a:ext cx="102240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6574" y="3501702"/>
            <a:ext cx="60476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23947" y="5064285"/>
            <a:ext cx="14000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05101" y="5064285"/>
            <a:ext cx="14000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44939" y="5805064"/>
            <a:ext cx="20514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3429000"/>
            <a:ext cx="5256584" cy="335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697" y="464774"/>
            <a:ext cx="10698951" cy="54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7770" y="6093296"/>
            <a:ext cx="6943628" cy="6599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2060848"/>
            <a:ext cx="3240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28242" y="3669729"/>
            <a:ext cx="16882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8302" y="5209162"/>
            <a:ext cx="36797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39" y="5209162"/>
            <a:ext cx="183068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4713" y="6065688"/>
            <a:ext cx="13309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85900"/>
            <a:ext cx="109728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276872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1812" y="3874178"/>
            <a:ext cx="634058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697" y="4730705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290762"/>
            <a:ext cx="10772775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861048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83543"/>
            <a:ext cx="108680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92494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85900"/>
            <a:ext cx="110680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40768"/>
            <a:ext cx="10925175" cy="388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4" y="5213057"/>
            <a:ext cx="10687050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4581128"/>
            <a:ext cx="41764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9615" y="5264034"/>
            <a:ext cx="11545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69210" y="6074262"/>
            <a:ext cx="19991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300287"/>
            <a:ext cx="1157287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30028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9728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348880"/>
            <a:ext cx="85689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124384"/>
            <a:ext cx="62646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7028" y="4663817"/>
            <a:ext cx="5946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9362" y="5445224"/>
            <a:ext cx="54446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26393"/>
            <a:ext cx="104298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33847"/>
            <a:ext cx="110871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268760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0551" y="1268760"/>
            <a:ext cx="10081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77468" y="3687869"/>
            <a:ext cx="17620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2754" y="4451798"/>
            <a:ext cx="96777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490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0314" y="4509120"/>
            <a:ext cx="24319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14475"/>
            <a:ext cx="110680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348880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3040" y="4652242"/>
            <a:ext cx="50572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0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1385887"/>
            <a:ext cx="90297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262187"/>
            <a:ext cx="1166812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3488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43037"/>
            <a:ext cx="115824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6785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359" y="980728"/>
            <a:ext cx="9597330" cy="4742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362" y="1648618"/>
            <a:ext cx="10537230" cy="20867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3766311"/>
            <a:ext cx="6656908" cy="288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4018"/>
            <a:ext cx="118014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25253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288456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537312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87915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2026-01-06T00:58:06Z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