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2976562"/>
            <a:ext cx="85153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53253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548680"/>
            <a:ext cx="8582025" cy="621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844824"/>
            <a:ext cx="100012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233487"/>
            <a:ext cx="117538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433512"/>
            <a:ext cx="112014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857375"/>
            <a:ext cx="1111567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1118235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533400"/>
            <a:ext cx="768667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819275"/>
            <a:ext cx="1110615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573016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8585" y="3573016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608" y="4394818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58585" y="4394818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-18590"/>
            <a:ext cx="5976664" cy="190572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874224"/>
            <a:ext cx="10513168" cy="49097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2780928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40334" y="3561441"/>
            <a:ext cx="288032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6861" y="4293096"/>
            <a:ext cx="10510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1782" y="4293096"/>
            <a:ext cx="10510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0481" y="5010727"/>
            <a:ext cx="10510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66977" y="5010727"/>
            <a:ext cx="1051067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05743" y="5661248"/>
            <a:ext cx="5943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60113" y="5661248"/>
            <a:ext cx="59431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419225"/>
            <a:ext cx="111156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8408" y="1419225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36114" y="3085979"/>
            <a:ext cx="13757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47284" y="3933056"/>
            <a:ext cx="163269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8337" y="4729584"/>
            <a:ext cx="13757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385887"/>
            <a:ext cx="111061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204864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5404" y="2204864"/>
            <a:ext cx="214288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5065" y="2980368"/>
            <a:ext cx="137739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0386" y="4693421"/>
            <a:ext cx="38058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1844824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8174" y="1844824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8858" y="1844824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36584" y="2539305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80576" y="2539305"/>
            <a:ext cx="80465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464" y="3140968"/>
            <a:ext cx="1483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50032" y="3140968"/>
            <a:ext cx="19058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51106" y="3140968"/>
            <a:ext cx="19058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81385" y="3789040"/>
            <a:ext cx="12630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61070" y="4448797"/>
            <a:ext cx="22866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10731" y="5108553"/>
            <a:ext cx="152117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6825"/>
            <a:ext cx="1169670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6274"/>
            <a:ext cx="11233248" cy="545509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8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6785"/>
            <a:ext cx="117252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97870"/>
            <a:ext cx="11233248" cy="551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114550"/>
            <a:ext cx="1174432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1455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00212"/>
            <a:ext cx="1173480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