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9275" y="2328862"/>
            <a:ext cx="8553450" cy="2200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1485900"/>
            <a:ext cx="82677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652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38287"/>
            <a:ext cx="1173480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63691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83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6014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55990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360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" y="2028825"/>
            <a:ext cx="1185862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00506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525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1509712"/>
            <a:ext cx="1114425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3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93288" cy="26587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9" y="3075384"/>
            <a:ext cx="5984542" cy="375795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496" y="3284984"/>
            <a:ext cx="720080" cy="7009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514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24694"/>
            <a:ext cx="1175385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52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014537"/>
            <a:ext cx="1120140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8760"/>
            <a:ext cx="10009112" cy="5349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971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1547812"/>
            <a:ext cx="1109662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1628800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30172" y="3619645"/>
            <a:ext cx="18895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87640" y="4591919"/>
            <a:ext cx="54126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21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528762"/>
            <a:ext cx="11610975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2384" y="3140967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21438" y="3812299"/>
            <a:ext cx="131026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01782" y="3812299"/>
            <a:ext cx="99441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71098" y="4495206"/>
            <a:ext cx="349710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047875"/>
            <a:ext cx="1105852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2116479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6572" y="3088752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01215" y="4095750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062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772816"/>
            <a:ext cx="1115377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852936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12224" y="2852936"/>
            <a:ext cx="156079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34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2005012"/>
            <a:ext cx="10296525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132856"/>
            <a:ext cx="795657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2280" y="3093554"/>
            <a:ext cx="1042198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2280" y="4065828"/>
            <a:ext cx="462564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642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99118"/>
            <a:ext cx="10585176" cy="544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9936" y="2276872"/>
            <a:ext cx="51845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06882" y="3214421"/>
            <a:ext cx="66816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1624" y="508518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34368" y="604588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966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143125"/>
            <a:ext cx="11553825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636912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46402" y="2636912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85572" y="3991150"/>
            <a:ext cx="18183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31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524000"/>
            <a:ext cx="115633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429554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6068" y="4100886"/>
            <a:ext cx="13622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930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39550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72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19225"/>
            <a:ext cx="1159192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71963" y="213285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4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443162"/>
            <a:ext cx="11649075" cy="197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3140967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1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457325"/>
            <a:ext cx="1177290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611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1524000"/>
            <a:ext cx="840105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7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2026-01-06T01:37:35Z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