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328862"/>
            <a:ext cx="79438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47875"/>
            <a:ext cx="116681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0012"/>
            <a:ext cx="10945216" cy="546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8401"/>
            <a:ext cx="116490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351"/>
            <a:ext cx="116490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6040710"/>
            <a:ext cx="1092517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7300"/>
            <a:ext cx="11017224" cy="5527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0044"/>
            <a:ext cx="9865096" cy="664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66862"/>
            <a:ext cx="110775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7301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7440" y="4533714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024062"/>
            <a:ext cx="103917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5" y="2060848"/>
            <a:ext cx="3251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807" y="3019485"/>
            <a:ext cx="9167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4048" y="3042635"/>
            <a:ext cx="9167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980" y="4038058"/>
            <a:ext cx="2108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365104"/>
            <a:ext cx="1036915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4493"/>
            <a:ext cx="116300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9695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0462" y="299695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2996952"/>
            <a:ext cx="1008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35426" y="3749306"/>
            <a:ext cx="1008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7847" y="3749306"/>
            <a:ext cx="1008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01906" y="3749306"/>
            <a:ext cx="17667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3203" y="4547959"/>
            <a:ext cx="1108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4256" y="5301208"/>
            <a:ext cx="11089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20084" y="6017944"/>
            <a:ext cx="18398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10680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068960"/>
            <a:ext cx="10419978" cy="3552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09725"/>
            <a:ext cx="110109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1072919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762250"/>
            <a:ext cx="11563350" cy="133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636912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636912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28787"/>
            <a:ext cx="115633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1534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043582"/>
            <a:ext cx="323850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8424" y="17129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2200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71712"/>
            <a:ext cx="1165860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77622"/>
            <a:ext cx="11305256" cy="54637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14537"/>
            <a:ext cx="117348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145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