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2976562"/>
            <a:ext cx="73342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712" y="1197176"/>
            <a:ext cx="10403904" cy="54721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268760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1997965"/>
            <a:ext cx="12241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5715" y="5013176"/>
            <a:ext cx="63883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5958" y="5707657"/>
            <a:ext cx="93855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94759"/>
            <a:ext cx="10130160" cy="57746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1772816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586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5960" y="3549427"/>
            <a:ext cx="151216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62175"/>
            <a:ext cx="109061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014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557462"/>
            <a:ext cx="1163002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6632"/>
            <a:ext cx="7200800" cy="66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824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23358"/>
            <a:ext cx="11017224" cy="541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1566862"/>
            <a:ext cx="98679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43050"/>
            <a:ext cx="116776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6369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268760"/>
            <a:ext cx="10312846" cy="5433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636912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7511" y="585467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